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62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D24626"/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7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fppt.com/officetimeline" TargetMode="External"/><Relationship Id="rId7" Type="http://schemas.openxmlformats.org/officeDocument/2006/relationships/hyperlink" Target="http://www.officetimeline.com/download-officetimeline.aspx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officetimeline.com/fwlink.aspx?linkid=1030" TargetMode="External"/><Relationship Id="rId11" Type="http://schemas.openxmlformats.org/officeDocument/2006/relationships/image" Target="../media/image6.png"/><Relationship Id="rId5" Type="http://schemas.microsoft.com/office/2007/relationships/hdphoto" Target="../media/hdphoto1.wdp"/><Relationship Id="rId10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902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711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316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Create Timelines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0" y="139448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Connector 26"/>
          <p:cNvCxnSpPr/>
          <p:nvPr userDrawn="1"/>
        </p:nvCxnSpPr>
        <p:spPr>
          <a:xfrm flipH="1">
            <a:off x="1979944" y="1195820"/>
            <a:ext cx="5131468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50000">
                  <a:schemeClr val="accent2">
                    <a:lumMod val="20000"/>
                    <a:lumOff val="80000"/>
                    <a:alpha val="39000"/>
                  </a:schemeClr>
                </a:gs>
                <a:gs pos="100000">
                  <a:schemeClr val="accent2">
                    <a:lumMod val="100000"/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 userDrawn="1"/>
        </p:nvGrpSpPr>
        <p:grpSpPr>
          <a:xfrm>
            <a:off x="5905500" y="5691821"/>
            <a:ext cx="3025436" cy="788196"/>
            <a:chOff x="5902728" y="2160769"/>
            <a:chExt cx="3025436" cy="788196"/>
          </a:xfrm>
        </p:grpSpPr>
        <p:sp>
          <p:nvSpPr>
            <p:cNvPr id="29" name="Rounded Rectangle 28">
              <a:hlinkClick r:id="rId3"/>
            </p:cNvPr>
            <p:cNvSpPr/>
            <p:nvPr/>
          </p:nvSpPr>
          <p:spPr>
            <a:xfrm>
              <a:off x="5902728" y="2160769"/>
              <a:ext cx="2630808" cy="577955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Download Now</a:t>
              </a:r>
            </a:p>
          </p:txBody>
        </p:sp>
        <p:pic>
          <p:nvPicPr>
            <p:cNvPr id="30" name="Picture 6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9045" y="2288673"/>
              <a:ext cx="359477" cy="342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>
              <a:hlinkClick r:id="rId6"/>
            </p:cNvPr>
            <p:cNvSpPr txBox="1"/>
            <p:nvPr/>
          </p:nvSpPr>
          <p:spPr>
            <a:xfrm>
              <a:off x="5902728" y="2641188"/>
              <a:ext cx="30254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  <a:hlinkClick r:id="rId7"/>
                </a:rPr>
                <a:t>www.OfficeTimeline.com/download</a:t>
              </a:r>
              <a:endParaRPr lang="en-US" sz="1400" u="sng" dirty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32" name="Rounded Rectangle 31">
            <a:hlinkClick r:id="rId6"/>
          </p:cNvPr>
          <p:cNvSpPr/>
          <p:nvPr userDrawn="1"/>
        </p:nvSpPr>
        <p:spPr>
          <a:xfrm>
            <a:off x="1616502" y="1399996"/>
            <a:ext cx="4189739" cy="62546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 the Free Edition Now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1616502" y="1939492"/>
            <a:ext cx="4659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Easily edit this template and create other </a:t>
            </a:r>
            <a:b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</a:br>
            <a: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beautiful timelines quickly, right inside PowerPoint.</a:t>
            </a:r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0" y="2867867"/>
            <a:ext cx="9144000" cy="2668464"/>
            <a:chOff x="0" y="2742826"/>
            <a:chExt cx="9144000" cy="2668464"/>
          </a:xfrm>
        </p:grpSpPr>
        <p:grpSp>
          <p:nvGrpSpPr>
            <p:cNvPr id="38" name="Group 37"/>
            <p:cNvGrpSpPr/>
            <p:nvPr/>
          </p:nvGrpSpPr>
          <p:grpSpPr>
            <a:xfrm>
              <a:off x="0" y="2742826"/>
              <a:ext cx="9144000" cy="2668464"/>
              <a:chOff x="0" y="1141536"/>
              <a:chExt cx="9144000" cy="2668464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36007"/>
              <a:stretch/>
            </p:blipFill>
            <p:spPr>
              <a:xfrm>
                <a:off x="6339247" y="1240324"/>
                <a:ext cx="2804753" cy="2464725"/>
              </a:xfrm>
              <a:prstGeom prst="rect">
                <a:avLst/>
              </a:prstGeom>
            </p:spPr>
          </p:pic>
          <p:pic>
            <p:nvPicPr>
              <p:cNvPr id="41" name="Picture 6" descr="https://www.officetimeline.com/img/hero/example-timeline-consulting.jpg"/>
              <p:cNvPicPr>
                <a:picLocks noChangeAspect="1" noChangeArrowheads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0" y="1238466"/>
                <a:ext cx="2633785" cy="24691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2" name="Straight Connector 41"/>
              <p:cNvCxnSpPr/>
              <p:nvPr/>
            </p:nvCxnSpPr>
            <p:spPr>
              <a:xfrm>
                <a:off x="2381641" y="1150235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6713830" y="1141536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4" name="Picture 4" descr="http://localhost:39329/img/hero/example-timeline-IT.jpg"/>
              <p:cNvPicPr>
                <a:picLocks noChangeAspect="1" noChangeArrowheads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389662" y="1238467"/>
                <a:ext cx="4312032" cy="2469116"/>
              </a:xfrm>
              <a:prstGeom prst="rect">
                <a:avLst/>
              </a:prstGeom>
              <a:noFill/>
              <a:effectLst>
                <a:outerShdw blurRad="165100" algn="ctr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9" name="TextBox 38"/>
            <p:cNvSpPr txBox="1"/>
            <p:nvPr/>
          </p:nvSpPr>
          <p:spPr>
            <a:xfrm>
              <a:off x="3355363" y="5107008"/>
              <a:ext cx="26452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solidFill>
                    <a:prstClr val="white">
                      <a:lumMod val="75000"/>
                    </a:prstClr>
                  </a:solidFill>
                </a:rPr>
                <a:t>Copyright © 2012, Office Timeline, LLC.  All rights reserved.</a:t>
              </a:r>
            </a:p>
          </p:txBody>
        </p:sp>
      </p:grpSp>
      <p:pic>
        <p:nvPicPr>
          <p:cNvPr id="49" name="Picture 48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281832" y="1368241"/>
            <a:ext cx="1231499" cy="120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595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558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376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3532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8613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498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621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1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53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173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281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63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737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25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2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2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36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68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33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flipH="1" flipV="1">
            <a:off x="0" y="0"/>
            <a:ext cx="9144000" cy="6858000"/>
          </a:xfrm>
          <a:prstGeom prst="rect">
            <a:avLst/>
          </a:prstGeom>
          <a:gradFill>
            <a:gsLst>
              <a:gs pos="57054">
                <a:srgbClr val="EEEEEE"/>
              </a:gs>
              <a:gs pos="0">
                <a:schemeClr val="bg1"/>
              </a:gs>
              <a:gs pos="74000">
                <a:schemeClr val="bg1">
                  <a:lumMod val="9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64158-0CE9-4349-B3F5-2F2E57F0D0CB}" type="datetimeFigureOut">
              <a:rPr lang="en-US" smtClean="0"/>
              <a:t>5/10/2014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59CC6-7B72-4137-928D-D85C24DCB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54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94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61" Type="http://schemas.openxmlformats.org/officeDocument/2006/relationships/tags" Target="../tags/tag6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0" name="Rectangle 9969"/>
          <p:cNvSpPr/>
          <p:nvPr>
            <p:custDataLst>
              <p:tags r:id="rId2"/>
            </p:custDataLst>
          </p:nvPr>
        </p:nvSpPr>
        <p:spPr>
          <a:xfrm>
            <a:off x="1188720" y="1192974"/>
            <a:ext cx="2354392" cy="3264726"/>
          </a:xfrm>
          <a:prstGeom prst="rect">
            <a:avLst/>
          </a:prstGeom>
          <a:gradFill flip="none" rotWithShape="1">
            <a:gsLst>
              <a:gs pos="100000">
                <a:srgbClr val="ED7D31">
                  <a:alpha val="30000"/>
                </a:srgbClr>
              </a:gs>
              <a:gs pos="0">
                <a:srgbClr val="ED7D31">
                  <a:alpha val="0"/>
                </a:srgbClr>
              </a:gs>
            </a:gsLst>
            <a:lin ang="5400000" scaled="1"/>
            <a:tileRect/>
          </a:gra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52" name="Straight Connector 10151"/>
          <p:cNvCxnSpPr/>
          <p:nvPr>
            <p:custDataLst>
              <p:tags r:id="rId3"/>
            </p:custDataLst>
          </p:nvPr>
        </p:nvCxnSpPr>
        <p:spPr>
          <a:xfrm flipV="1">
            <a:off x="7917568" y="1584134"/>
            <a:ext cx="0" cy="2873566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50" name="Straight Connector 10149"/>
          <p:cNvCxnSpPr/>
          <p:nvPr>
            <p:custDataLst>
              <p:tags r:id="rId4"/>
            </p:custDataLst>
          </p:nvPr>
        </p:nvCxnSpPr>
        <p:spPr>
          <a:xfrm flipV="1">
            <a:off x="5953755" y="1584134"/>
            <a:ext cx="0" cy="2873566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37" name="Rounded Rectangle 10136"/>
          <p:cNvSpPr/>
          <p:nvPr>
            <p:custDataLst>
              <p:tags r:id="rId5"/>
            </p:custDataLst>
          </p:nvPr>
        </p:nvSpPr>
        <p:spPr>
          <a:xfrm>
            <a:off x="5953120" y="1482534"/>
            <a:ext cx="1965083" cy="203200"/>
          </a:xfrm>
          <a:prstGeom prst="roundRect">
            <a:avLst/>
          </a:prstGeom>
          <a:solidFill>
            <a:schemeClr val="tx2"/>
          </a:solidFill>
          <a:ln w="15875" cap="rnd" cmpd="sng" algn="ctr">
            <a:noFill/>
            <a:prstDash val="solid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:a14="http://schemas.microsoft.com/office/drawing/2010/main" w="0" cap="rnd" cmpd="sng" algn="ctr">
                <a:solidFill>
                  <a:srgbClr val="FF0000"/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31" name="Straight Connector 10130"/>
          <p:cNvCxnSpPr/>
          <p:nvPr>
            <p:custDataLst>
              <p:tags r:id="rId6"/>
            </p:custDataLst>
          </p:nvPr>
        </p:nvCxnSpPr>
        <p:spPr>
          <a:xfrm flipV="1">
            <a:off x="6527179" y="2208974"/>
            <a:ext cx="0" cy="2248726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29" name="Straight Connector 10128"/>
          <p:cNvCxnSpPr/>
          <p:nvPr>
            <p:custDataLst>
              <p:tags r:id="rId7"/>
            </p:custDataLst>
          </p:nvPr>
        </p:nvCxnSpPr>
        <p:spPr>
          <a:xfrm flipV="1">
            <a:off x="3117361" y="2208974"/>
            <a:ext cx="0" cy="2248726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16" name="Rounded Rectangle 10115"/>
          <p:cNvSpPr/>
          <p:nvPr>
            <p:custDataLst>
              <p:tags r:id="rId8"/>
            </p:custDataLst>
          </p:nvPr>
        </p:nvSpPr>
        <p:spPr>
          <a:xfrm>
            <a:off x="3116726" y="2107374"/>
            <a:ext cx="3411088" cy="203200"/>
          </a:xfrm>
          <a:prstGeom prst="roundRect">
            <a:avLst/>
          </a:prstGeom>
          <a:solidFill>
            <a:schemeClr val="tx2"/>
          </a:solidFill>
          <a:ln w="15875" cap="rnd" cmpd="sng" algn="ctr">
            <a:noFill/>
            <a:prstDash val="solid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:a14="http://schemas.microsoft.com/office/drawing/2010/main" w="0" cap="rnd" cmpd="sng" algn="ctr">
                <a:solidFill>
                  <a:srgbClr val="FF0000"/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10" name="Straight Connector 10109"/>
          <p:cNvCxnSpPr/>
          <p:nvPr>
            <p:custDataLst>
              <p:tags r:id="rId9"/>
            </p:custDataLst>
          </p:nvPr>
        </p:nvCxnSpPr>
        <p:spPr>
          <a:xfrm flipV="1">
            <a:off x="3690785" y="2833814"/>
            <a:ext cx="0" cy="1623886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08" name="Straight Connector 10107"/>
          <p:cNvCxnSpPr/>
          <p:nvPr>
            <p:custDataLst>
              <p:tags r:id="rId10"/>
            </p:custDataLst>
          </p:nvPr>
        </p:nvCxnSpPr>
        <p:spPr>
          <a:xfrm flipV="1">
            <a:off x="2283128" y="2833814"/>
            <a:ext cx="0" cy="1623886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95" name="Rounded Rectangle 10094"/>
          <p:cNvSpPr/>
          <p:nvPr>
            <p:custDataLst>
              <p:tags r:id="rId11"/>
            </p:custDataLst>
          </p:nvPr>
        </p:nvSpPr>
        <p:spPr>
          <a:xfrm>
            <a:off x="2282493" y="2732214"/>
            <a:ext cx="1408927" cy="203200"/>
          </a:xfrm>
          <a:prstGeom prst="roundRect">
            <a:avLst/>
          </a:prstGeom>
          <a:solidFill>
            <a:schemeClr val="tx2"/>
          </a:solidFill>
          <a:ln w="15875" cap="rnd" cmpd="sng" algn="ctr">
            <a:noFill/>
            <a:prstDash val="solid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:a14="http://schemas.microsoft.com/office/drawing/2010/main" w="0" cap="rnd" cmpd="sng" algn="ctr">
                <a:solidFill>
                  <a:srgbClr val="FF0000"/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87" name="Straight Connector 10086"/>
          <p:cNvCxnSpPr/>
          <p:nvPr>
            <p:custDataLst>
              <p:tags r:id="rId12"/>
            </p:custDataLst>
          </p:nvPr>
        </p:nvCxnSpPr>
        <p:spPr>
          <a:xfrm flipV="1">
            <a:off x="1189355" y="3458654"/>
            <a:ext cx="0" cy="999046"/>
          </a:xfrm>
          <a:prstGeom prst="line">
            <a:avLst/>
          </a:prstGeom>
          <a:ln w="127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74" name="Rounded Rectangle 10073"/>
          <p:cNvSpPr/>
          <p:nvPr>
            <p:custDataLst>
              <p:tags r:id="rId13"/>
            </p:custDataLst>
          </p:nvPr>
        </p:nvSpPr>
        <p:spPr>
          <a:xfrm>
            <a:off x="1188720" y="3357054"/>
            <a:ext cx="1093773" cy="203200"/>
          </a:xfrm>
          <a:prstGeom prst="roundRect">
            <a:avLst/>
          </a:prstGeom>
          <a:solidFill>
            <a:schemeClr val="tx2"/>
          </a:solidFill>
          <a:ln w="15875" cap="rnd" cmpd="sng" algn="ctr">
            <a:noFill/>
            <a:prstDash val="solid"/>
          </a:ln>
          <a:effectLst>
            <a:outerShdw blurRad="44450">
              <a:scrgbClr r="0" g="0" b="0">
                <a:alpha val="30000"/>
              </a:scrgbClr>
            </a:outerShdw>
          </a:effectLst>
          <a:scene3d>
            <a:camera prst="orthographicFront"/>
            <a:lightRig rig="threePt" dir="t"/>
          </a:scene3d>
          <a:sp3d>
            <a:bevelT w="171450" h="12700"/>
          </a:sp3d>
          <a:extLst>
            <a:ext uri="{91240B29-F687-4F45-9708-019B960494DF}">
              <a14:hiddenLine xmlns:a14="http://schemas.microsoft.com/office/drawing/2010/main" w="0" cap="rnd" cmpd="sng" algn="ctr">
                <a:solidFill>
                  <a:srgbClr val="FF0000"/>
                </a:solidFill>
                <a:prstDash val="solid"/>
              </a14:hiddenLine>
            </a:ext>
            <a:ext uri="{53640926-AAD7-44D8-BBD7-CCE9431645EC}">
              <a14:shadowObscured xmlns:a14="http://schemas.microsoft.com/office/drawing/2010/main" val="1"/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59" name="Straight Connector 10058"/>
          <p:cNvCxnSpPr/>
          <p:nvPr>
            <p:custDataLst>
              <p:tags r:id="rId14"/>
            </p:custDataLst>
          </p:nvPr>
        </p:nvCxnSpPr>
        <p:spPr>
          <a:xfrm>
            <a:off x="2115646" y="5029200"/>
            <a:ext cx="0" cy="516163"/>
          </a:xfrm>
          <a:prstGeom prst="line">
            <a:avLst/>
          </a:prstGeom>
          <a:ln w="12700" cap="rnd" cmpd="sng" algn="ctr">
            <a:solidFill>
              <a:schemeClr val="accent6">
                <a:alpha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33" name="Straight Connector 10032"/>
          <p:cNvCxnSpPr/>
          <p:nvPr>
            <p:custDataLst>
              <p:tags r:id="rId15"/>
            </p:custDataLst>
          </p:nvPr>
        </p:nvCxnSpPr>
        <p:spPr>
          <a:xfrm>
            <a:off x="3302111" y="5029200"/>
            <a:ext cx="0" cy="519645"/>
          </a:xfrm>
          <a:prstGeom prst="line">
            <a:avLst/>
          </a:prstGeom>
          <a:ln w="12700" cap="rnd" cmpd="sng" algn="ctr">
            <a:solidFill>
              <a:schemeClr val="accent6">
                <a:alpha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07" name="Straight Connector 10006"/>
          <p:cNvCxnSpPr/>
          <p:nvPr>
            <p:custDataLst>
              <p:tags r:id="rId16"/>
            </p:custDataLst>
          </p:nvPr>
        </p:nvCxnSpPr>
        <p:spPr>
          <a:xfrm>
            <a:off x="4803732" y="5029200"/>
            <a:ext cx="0" cy="516162"/>
          </a:xfrm>
          <a:prstGeom prst="line">
            <a:avLst/>
          </a:prstGeom>
          <a:ln w="12700" cap="rnd" cmpd="sng" algn="ctr">
            <a:solidFill>
              <a:schemeClr val="accent6">
                <a:alpha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81" name="Straight Connector 9980"/>
          <p:cNvCxnSpPr/>
          <p:nvPr>
            <p:custDataLst>
              <p:tags r:id="rId17"/>
            </p:custDataLst>
          </p:nvPr>
        </p:nvCxnSpPr>
        <p:spPr>
          <a:xfrm>
            <a:off x="7881126" y="4993481"/>
            <a:ext cx="0" cy="279735"/>
          </a:xfrm>
          <a:prstGeom prst="line">
            <a:avLst/>
          </a:prstGeom>
          <a:ln w="12700" cap="rnd" cmpd="sng" algn="ctr">
            <a:solidFill>
              <a:schemeClr val="accent6">
                <a:alpha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>
              <a:scrgbClr r="0" g="0" b="0">
                <a:alpha val="50000"/>
              </a:sc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59" name="Rectangle 9958"/>
          <p:cNvSpPr/>
          <p:nvPr>
            <p:custDataLst>
              <p:tags r:id="rId18"/>
            </p:custDataLst>
          </p:nvPr>
        </p:nvSpPr>
        <p:spPr>
          <a:xfrm>
            <a:off x="1188720" y="4457700"/>
            <a:ext cx="6766560" cy="381000"/>
          </a:xfrm>
          <a:prstGeom prst="rect">
            <a:avLst/>
          </a:prstGeom>
          <a:solidFill>
            <a:schemeClr val="tx2"/>
          </a:solidFill>
          <a:ln w="15875" cap="rnd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>
              <a:rot lat="0" lon="0" rev="8700000"/>
            </a:lightRig>
          </a:scene3d>
          <a:sp3d>
            <a:bevelT w="165100" h="1905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60" name="TextBox 9959"/>
          <p:cNvSpPr txBox="1"/>
          <p:nvPr>
            <p:custDataLst>
              <p:tags r:id="rId19"/>
            </p:custDataLst>
          </p:nvPr>
        </p:nvSpPr>
        <p:spPr>
          <a:xfrm>
            <a:off x="1188720" y="4457700"/>
            <a:ext cx="1691640" cy="381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sz="1400" b="1" smtClean="0">
                <a:solidFill>
                  <a:schemeClr val="bg1"/>
                </a:solidFill>
                <a:latin typeface="Calibri" panose="020F0502020204030204" pitchFamily="34" charset="0"/>
              </a:rPr>
              <a:t>Q1</a:t>
            </a:r>
            <a:endParaRPr lang="en-US" sz="1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962" name="TextBox 9961"/>
          <p:cNvSpPr txBox="1"/>
          <p:nvPr>
            <p:custDataLst>
              <p:tags r:id="rId20"/>
            </p:custDataLst>
          </p:nvPr>
        </p:nvSpPr>
        <p:spPr>
          <a:xfrm>
            <a:off x="2880360" y="4457700"/>
            <a:ext cx="1691640" cy="381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sz="1400" b="1" smtClean="0">
                <a:solidFill>
                  <a:schemeClr val="bg1"/>
                </a:solidFill>
                <a:latin typeface="Calibri" panose="020F0502020204030204" pitchFamily="34" charset="0"/>
              </a:rPr>
              <a:t>Q2</a:t>
            </a:r>
            <a:endParaRPr lang="en-US" sz="1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964" name="TextBox 9963"/>
          <p:cNvSpPr txBox="1"/>
          <p:nvPr>
            <p:custDataLst>
              <p:tags r:id="rId21"/>
            </p:custDataLst>
          </p:nvPr>
        </p:nvSpPr>
        <p:spPr>
          <a:xfrm>
            <a:off x="4572000" y="4457700"/>
            <a:ext cx="1691640" cy="381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sz="1400" b="1" smtClean="0">
                <a:solidFill>
                  <a:schemeClr val="bg1"/>
                </a:solidFill>
                <a:latin typeface="Calibri" panose="020F0502020204030204" pitchFamily="34" charset="0"/>
              </a:rPr>
              <a:t>Q3</a:t>
            </a:r>
            <a:endParaRPr lang="en-US" sz="1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966" name="TextBox 9965"/>
          <p:cNvSpPr txBox="1"/>
          <p:nvPr>
            <p:custDataLst>
              <p:tags r:id="rId22"/>
            </p:custDataLst>
          </p:nvPr>
        </p:nvSpPr>
        <p:spPr>
          <a:xfrm>
            <a:off x="6263640" y="4457700"/>
            <a:ext cx="1691640" cy="381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sz="1400" b="1" smtClean="0">
                <a:solidFill>
                  <a:schemeClr val="bg1"/>
                </a:solidFill>
                <a:latin typeface="Calibri" panose="020F0502020204030204" pitchFamily="34" charset="0"/>
              </a:rPr>
              <a:t>Q4</a:t>
            </a:r>
            <a:endParaRPr lang="en-US" sz="14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9968" name="Rectangle 9967"/>
          <p:cNvSpPr/>
          <p:nvPr>
            <p:custDataLst>
              <p:tags r:id="rId23"/>
            </p:custDataLst>
          </p:nvPr>
        </p:nvSpPr>
        <p:spPr>
          <a:xfrm>
            <a:off x="1188720" y="4457700"/>
            <a:ext cx="2354392" cy="381000"/>
          </a:xfrm>
          <a:prstGeom prst="rect">
            <a:avLst/>
          </a:prstGeom>
          <a:solidFill>
            <a:srgbClr val="ED7D31">
              <a:alpha val="30000"/>
            </a:srgbClr>
          </a:solidFill>
          <a:ln w="15875" cap="rnd" cmpd="sng" algn="ctr">
            <a:noFill/>
            <a:prstDash val="solid"/>
          </a:ln>
          <a:effectLst/>
          <a:scene3d>
            <a:camera prst="orthographicFront"/>
            <a:lightRig rig="threePt" dir="t">
              <a:rot lat="0" lon="0" rev="0"/>
            </a:lightRig>
          </a:scene3d>
          <a:sp3d>
            <a:bevelT w="12700" h="139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71" name="Isosceles Triangle 9970"/>
          <p:cNvSpPr/>
          <p:nvPr>
            <p:custDataLst>
              <p:tags r:id="rId24"/>
            </p:custDataLst>
          </p:nvPr>
        </p:nvSpPr>
        <p:spPr>
          <a:xfrm rot="10800000">
            <a:off x="3479612" y="4330700"/>
            <a:ext cx="127000" cy="139700"/>
          </a:xfrm>
          <a:prstGeom prst="triangle">
            <a:avLst/>
          </a:prstGeom>
          <a:solidFill>
            <a:srgbClr val="FF0000"/>
          </a:solidFill>
          <a:ln w="15875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72" name="TextBox 9971"/>
          <p:cNvSpPr txBox="1"/>
          <p:nvPr>
            <p:custDataLst>
              <p:tags r:id="rId25"/>
            </p:custDataLst>
          </p:nvPr>
        </p:nvSpPr>
        <p:spPr>
          <a:xfrm>
            <a:off x="3361427" y="4108450"/>
            <a:ext cx="363369" cy="18466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1200" smtClean="0">
                <a:latin typeface="Calibri" panose="020F0502020204030204" pitchFamily="34" charset="0"/>
              </a:rPr>
              <a:t>Today</a:t>
            </a:r>
            <a:endParaRPr lang="en-US" sz="1200">
              <a:latin typeface="Calibri" panose="020F0502020204030204" pitchFamily="34" charset="0"/>
            </a:endParaRPr>
          </a:p>
        </p:txBody>
      </p:sp>
      <p:sp>
        <p:nvSpPr>
          <p:cNvPr id="9974" name="Rounded Rectangle 9973"/>
          <p:cNvSpPr/>
          <p:nvPr>
            <p:custDataLst>
              <p:tags r:id="rId26"/>
            </p:custDataLst>
          </p:nvPr>
        </p:nvSpPr>
        <p:spPr>
          <a:xfrm>
            <a:off x="7779208" y="4787106"/>
            <a:ext cx="203835" cy="206375"/>
          </a:xfrm>
          <a:prstGeom prst="roundRect">
            <a:avLst/>
          </a:prstGeom>
          <a:solidFill>
            <a:schemeClr val="accent6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77" name="TextBox 9976"/>
          <p:cNvSpPr txBox="1"/>
          <p:nvPr>
            <p:custDataLst>
              <p:tags r:id="rId27"/>
            </p:custDataLst>
          </p:nvPr>
        </p:nvSpPr>
        <p:spPr>
          <a:xfrm>
            <a:off x="7529495" y="5452504"/>
            <a:ext cx="703263" cy="13542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00" smtClean="0">
                <a:solidFill>
                  <a:schemeClr val="tx2"/>
                </a:solidFill>
                <a:latin typeface="Calibri" panose="020F0502020204030204" pitchFamily="34" charset="0"/>
              </a:rPr>
              <a:t>Milestone 8</a:t>
            </a:r>
            <a:endParaRPr lang="en-US" sz="11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979" name="TextBox 9978"/>
          <p:cNvSpPr txBox="1"/>
          <p:nvPr>
            <p:custDataLst>
              <p:tags r:id="rId28"/>
            </p:custDataLst>
          </p:nvPr>
        </p:nvSpPr>
        <p:spPr>
          <a:xfrm>
            <a:off x="7702391" y="5273216"/>
            <a:ext cx="357470" cy="15388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r>
              <a:rPr lang="en-US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Dec 28</a:t>
            </a:r>
            <a:endParaRPr lang="en-US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9983" name="5-Point Star 9982"/>
          <p:cNvSpPr/>
          <p:nvPr>
            <p:custDataLst>
              <p:tags r:id="rId29"/>
            </p:custDataLst>
          </p:nvPr>
        </p:nvSpPr>
        <p:spPr>
          <a:xfrm>
            <a:off x="6116898" y="4267200"/>
            <a:ext cx="228600" cy="2540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1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85" name="TextBox 9984"/>
          <p:cNvSpPr txBox="1"/>
          <p:nvPr>
            <p:custDataLst>
              <p:tags r:id="rId30"/>
            </p:custDataLst>
          </p:nvPr>
        </p:nvSpPr>
        <p:spPr>
          <a:xfrm>
            <a:off x="5895442" y="3946334"/>
            <a:ext cx="671512" cy="295466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smtClean="0">
                <a:solidFill>
                  <a:schemeClr val="tx2"/>
                </a:solidFill>
                <a:latin typeface="Calibri" panose="020F0502020204030204" pitchFamily="34" charset="0"/>
              </a:rPr>
              <a:t>Major Milestone</a:t>
            </a:r>
            <a:endParaRPr lang="en-US" sz="12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991" name="Diamond 9990"/>
          <p:cNvSpPr/>
          <p:nvPr>
            <p:custDataLst>
              <p:tags r:id="rId31"/>
            </p:custDataLst>
          </p:nvPr>
        </p:nvSpPr>
        <p:spPr>
          <a:xfrm>
            <a:off x="5264126" y="4775200"/>
            <a:ext cx="228600" cy="254000"/>
          </a:xfrm>
          <a:prstGeom prst="diamond">
            <a:avLst/>
          </a:prstGeom>
          <a:solidFill>
            <a:schemeClr val="tx2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94" name="TextBox 9993"/>
          <p:cNvSpPr txBox="1"/>
          <p:nvPr>
            <p:custDataLst>
              <p:tags r:id="rId32"/>
            </p:custDataLst>
          </p:nvPr>
        </p:nvSpPr>
        <p:spPr>
          <a:xfrm>
            <a:off x="5026794" y="5233888"/>
            <a:ext cx="703263" cy="13542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00" smtClean="0">
                <a:solidFill>
                  <a:schemeClr val="tx2"/>
                </a:solidFill>
                <a:latin typeface="Calibri" panose="020F0502020204030204" pitchFamily="34" charset="0"/>
              </a:rPr>
              <a:t>Milestone 7</a:t>
            </a:r>
            <a:endParaRPr lang="en-US" sz="11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9996" name="TextBox 9995"/>
          <p:cNvSpPr txBox="1"/>
          <p:nvPr>
            <p:custDataLst>
              <p:tags r:id="rId33"/>
            </p:custDataLst>
          </p:nvPr>
        </p:nvSpPr>
        <p:spPr>
          <a:xfrm>
            <a:off x="5197287" y="5054600"/>
            <a:ext cx="362279" cy="15388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r>
              <a:rPr lang="en-US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Aug 15</a:t>
            </a:r>
            <a:endParaRPr lang="en-US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0000" name="Diamond 9999"/>
          <p:cNvSpPr/>
          <p:nvPr>
            <p:custDataLst>
              <p:tags r:id="rId34"/>
            </p:custDataLst>
          </p:nvPr>
        </p:nvSpPr>
        <p:spPr>
          <a:xfrm>
            <a:off x="4689432" y="4775200"/>
            <a:ext cx="228600" cy="254000"/>
          </a:xfrm>
          <a:prstGeom prst="diamond">
            <a:avLst/>
          </a:prstGeom>
          <a:solidFill>
            <a:schemeClr val="tx2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03" name="TextBox 10002"/>
          <p:cNvSpPr txBox="1"/>
          <p:nvPr>
            <p:custDataLst>
              <p:tags r:id="rId35"/>
            </p:custDataLst>
          </p:nvPr>
        </p:nvSpPr>
        <p:spPr>
          <a:xfrm>
            <a:off x="4452100" y="5724650"/>
            <a:ext cx="703263" cy="13542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00" smtClean="0">
                <a:solidFill>
                  <a:schemeClr val="tx2"/>
                </a:solidFill>
                <a:latin typeface="Calibri" panose="020F0502020204030204" pitchFamily="34" charset="0"/>
              </a:rPr>
              <a:t>Milestone 6</a:t>
            </a:r>
            <a:endParaRPr lang="en-US" sz="11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005" name="TextBox 10004"/>
          <p:cNvSpPr txBox="1"/>
          <p:nvPr>
            <p:custDataLst>
              <p:tags r:id="rId36"/>
            </p:custDataLst>
          </p:nvPr>
        </p:nvSpPr>
        <p:spPr>
          <a:xfrm>
            <a:off x="4654652" y="5545362"/>
            <a:ext cx="298159" cy="15388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r>
              <a:rPr lang="en-US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Jul 15</a:t>
            </a:r>
            <a:endParaRPr lang="en-US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0009" name="5-Point Star 10008"/>
          <p:cNvSpPr/>
          <p:nvPr>
            <p:custDataLst>
              <p:tags r:id="rId37"/>
            </p:custDataLst>
          </p:nvPr>
        </p:nvSpPr>
        <p:spPr>
          <a:xfrm>
            <a:off x="4411354" y="4267200"/>
            <a:ext cx="228600" cy="2540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1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11" name="TextBox 10010"/>
          <p:cNvSpPr txBox="1"/>
          <p:nvPr>
            <p:custDataLst>
              <p:tags r:id="rId38"/>
            </p:custDataLst>
          </p:nvPr>
        </p:nvSpPr>
        <p:spPr>
          <a:xfrm>
            <a:off x="4189898" y="3946334"/>
            <a:ext cx="671512" cy="295466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smtClean="0">
                <a:solidFill>
                  <a:schemeClr val="tx2"/>
                </a:solidFill>
                <a:latin typeface="Calibri" panose="020F0502020204030204" pitchFamily="34" charset="0"/>
              </a:rPr>
              <a:t>Major Milestone</a:t>
            </a:r>
            <a:endParaRPr lang="en-US" sz="12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017" name="Rounded Rectangle 10016"/>
          <p:cNvSpPr/>
          <p:nvPr>
            <p:custDataLst>
              <p:tags r:id="rId39"/>
            </p:custDataLst>
          </p:nvPr>
        </p:nvSpPr>
        <p:spPr>
          <a:xfrm>
            <a:off x="3756349" y="4787106"/>
            <a:ext cx="203835" cy="206375"/>
          </a:xfrm>
          <a:prstGeom prst="roundRect">
            <a:avLst/>
          </a:prstGeom>
          <a:solidFill>
            <a:schemeClr val="accent6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20" name="TextBox 10019"/>
          <p:cNvSpPr txBox="1"/>
          <p:nvPr>
            <p:custDataLst>
              <p:tags r:id="rId40"/>
            </p:custDataLst>
          </p:nvPr>
        </p:nvSpPr>
        <p:spPr>
          <a:xfrm>
            <a:off x="3506635" y="5233888"/>
            <a:ext cx="703263" cy="13542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00" smtClean="0">
                <a:solidFill>
                  <a:schemeClr val="tx2"/>
                </a:solidFill>
                <a:latin typeface="Calibri" panose="020F0502020204030204" pitchFamily="34" charset="0"/>
              </a:rPr>
              <a:t>Milestone 5</a:t>
            </a:r>
            <a:endParaRPr lang="en-US" sz="11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022" name="TextBox 10021"/>
          <p:cNvSpPr txBox="1"/>
          <p:nvPr>
            <p:custDataLst>
              <p:tags r:id="rId41"/>
            </p:custDataLst>
          </p:nvPr>
        </p:nvSpPr>
        <p:spPr>
          <a:xfrm>
            <a:off x="3664303" y="5054600"/>
            <a:ext cx="387927" cy="15388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r>
              <a:rPr lang="en-US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May 25</a:t>
            </a:r>
            <a:endParaRPr lang="en-US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0026" name="Diamond 10025"/>
          <p:cNvSpPr/>
          <p:nvPr>
            <p:custDataLst>
              <p:tags r:id="rId42"/>
            </p:custDataLst>
          </p:nvPr>
        </p:nvSpPr>
        <p:spPr>
          <a:xfrm>
            <a:off x="3187811" y="4775200"/>
            <a:ext cx="228600" cy="254000"/>
          </a:xfrm>
          <a:prstGeom prst="diamond">
            <a:avLst/>
          </a:prstGeom>
          <a:solidFill>
            <a:schemeClr val="tx2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29" name="TextBox 10028"/>
          <p:cNvSpPr txBox="1"/>
          <p:nvPr>
            <p:custDataLst>
              <p:tags r:id="rId43"/>
            </p:custDataLst>
          </p:nvPr>
        </p:nvSpPr>
        <p:spPr>
          <a:xfrm>
            <a:off x="2950479" y="5728133"/>
            <a:ext cx="703263" cy="13542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00" smtClean="0">
                <a:solidFill>
                  <a:schemeClr val="tx2"/>
                </a:solidFill>
                <a:latin typeface="Calibri" panose="020F0502020204030204" pitchFamily="34" charset="0"/>
              </a:rPr>
              <a:t>Milestone 4</a:t>
            </a:r>
            <a:endParaRPr lang="en-US" sz="11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031" name="TextBox 10030"/>
          <p:cNvSpPr txBox="1"/>
          <p:nvPr>
            <p:custDataLst>
              <p:tags r:id="rId44"/>
            </p:custDataLst>
          </p:nvPr>
        </p:nvSpPr>
        <p:spPr>
          <a:xfrm>
            <a:off x="3128986" y="5548845"/>
            <a:ext cx="346249" cy="15388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r>
              <a:rPr lang="en-US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Apr 25</a:t>
            </a:r>
            <a:endParaRPr lang="en-US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0035" name="5-Point Star 10034"/>
          <p:cNvSpPr/>
          <p:nvPr>
            <p:custDataLst>
              <p:tags r:id="rId45"/>
            </p:custDataLst>
          </p:nvPr>
        </p:nvSpPr>
        <p:spPr>
          <a:xfrm>
            <a:off x="2724348" y="4267200"/>
            <a:ext cx="228600" cy="254000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chemeClr val="accent1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37" name="TextBox 10036"/>
          <p:cNvSpPr txBox="1"/>
          <p:nvPr>
            <p:custDataLst>
              <p:tags r:id="rId46"/>
            </p:custDataLst>
          </p:nvPr>
        </p:nvSpPr>
        <p:spPr>
          <a:xfrm>
            <a:off x="2502892" y="3946334"/>
            <a:ext cx="671512" cy="295466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smtClean="0">
                <a:solidFill>
                  <a:schemeClr val="tx2"/>
                </a:solidFill>
                <a:latin typeface="Calibri" panose="020F0502020204030204" pitchFamily="34" charset="0"/>
              </a:rPr>
              <a:t>Major Milestone</a:t>
            </a:r>
            <a:endParaRPr lang="en-US" sz="12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043" name="Rounded Rectangle 10042"/>
          <p:cNvSpPr/>
          <p:nvPr>
            <p:custDataLst>
              <p:tags r:id="rId47"/>
            </p:custDataLst>
          </p:nvPr>
        </p:nvSpPr>
        <p:spPr>
          <a:xfrm>
            <a:off x="2532808" y="4787106"/>
            <a:ext cx="203835" cy="206375"/>
          </a:xfrm>
          <a:prstGeom prst="roundRect">
            <a:avLst/>
          </a:prstGeom>
          <a:solidFill>
            <a:schemeClr val="accent6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46" name="TextBox 10045"/>
          <p:cNvSpPr txBox="1"/>
          <p:nvPr>
            <p:custDataLst>
              <p:tags r:id="rId48"/>
            </p:custDataLst>
          </p:nvPr>
        </p:nvSpPr>
        <p:spPr>
          <a:xfrm>
            <a:off x="2283094" y="5233888"/>
            <a:ext cx="703263" cy="13542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00" smtClean="0">
                <a:solidFill>
                  <a:schemeClr val="tx2"/>
                </a:solidFill>
                <a:latin typeface="Calibri" panose="020F0502020204030204" pitchFamily="34" charset="0"/>
              </a:rPr>
              <a:t>Milestone 3</a:t>
            </a:r>
            <a:endParaRPr lang="en-US" sz="11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048" name="TextBox 10047"/>
          <p:cNvSpPr txBox="1"/>
          <p:nvPr>
            <p:custDataLst>
              <p:tags r:id="rId49"/>
            </p:custDataLst>
          </p:nvPr>
        </p:nvSpPr>
        <p:spPr>
          <a:xfrm>
            <a:off x="2447174" y="5054600"/>
            <a:ext cx="375103" cy="15388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r>
              <a:rPr lang="en-US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Mar 20</a:t>
            </a:r>
            <a:endParaRPr lang="en-US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0052" name="Diamond 10051"/>
          <p:cNvSpPr/>
          <p:nvPr>
            <p:custDataLst>
              <p:tags r:id="rId50"/>
            </p:custDataLst>
          </p:nvPr>
        </p:nvSpPr>
        <p:spPr>
          <a:xfrm>
            <a:off x="2001346" y="4775200"/>
            <a:ext cx="228600" cy="254000"/>
          </a:xfrm>
          <a:prstGeom prst="diamond">
            <a:avLst/>
          </a:prstGeom>
          <a:solidFill>
            <a:schemeClr val="tx2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55" name="TextBox 10054"/>
          <p:cNvSpPr txBox="1"/>
          <p:nvPr>
            <p:custDataLst>
              <p:tags r:id="rId51"/>
            </p:custDataLst>
          </p:nvPr>
        </p:nvSpPr>
        <p:spPr>
          <a:xfrm>
            <a:off x="1764015" y="5724651"/>
            <a:ext cx="703263" cy="13542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00" smtClean="0">
                <a:solidFill>
                  <a:schemeClr val="tx2"/>
                </a:solidFill>
                <a:latin typeface="Calibri" panose="020F0502020204030204" pitchFamily="34" charset="0"/>
              </a:rPr>
              <a:t>Milestone 2</a:t>
            </a:r>
            <a:endParaRPr lang="en-US" sz="11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057" name="TextBox 10056"/>
          <p:cNvSpPr txBox="1"/>
          <p:nvPr>
            <p:custDataLst>
              <p:tags r:id="rId52"/>
            </p:custDataLst>
          </p:nvPr>
        </p:nvSpPr>
        <p:spPr>
          <a:xfrm>
            <a:off x="1940117" y="5545363"/>
            <a:ext cx="351058" cy="15388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r>
              <a:rPr lang="en-US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Feb 20</a:t>
            </a:r>
            <a:endParaRPr lang="en-US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0061" name="Rounded Rectangle 10060"/>
          <p:cNvSpPr/>
          <p:nvPr>
            <p:custDataLst>
              <p:tags r:id="rId53"/>
            </p:custDataLst>
          </p:nvPr>
        </p:nvSpPr>
        <p:spPr>
          <a:xfrm>
            <a:off x="1346341" y="4787106"/>
            <a:ext cx="203835" cy="206375"/>
          </a:xfrm>
          <a:prstGeom prst="roundRect">
            <a:avLst/>
          </a:prstGeom>
          <a:solidFill>
            <a:schemeClr val="accent6"/>
          </a:solidFill>
          <a:ln w="15875" cap="rnd" cmpd="sng" algn="ctr">
            <a:noFill/>
            <a:prstDash val="solid"/>
          </a:ln>
          <a:effectLst>
            <a:outerShdw blurRad="63500">
              <a:scrgbClr r="0" g="0" b="0">
                <a:alpha val="50000"/>
              </a:scrgbClr>
            </a:outerShdw>
          </a:effectLst>
          <a:scene3d>
            <a:camera prst="orthographicFront"/>
            <a:lightRig rig="threePt" dir="t"/>
          </a:scene3d>
          <a:sp3d>
            <a:bevelT h="12700"/>
          </a:sp3d>
          <a:extLst>
            <a:ext uri="{91240B29-F687-4F45-9708-019B960494DF}">
              <a14:hiddenLine xmlns:a14="http://schemas.microsoft.com/office/drawing/2010/main" w="15875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64" name="TextBox 10063"/>
          <p:cNvSpPr txBox="1"/>
          <p:nvPr>
            <p:custDataLst>
              <p:tags r:id="rId54"/>
            </p:custDataLst>
          </p:nvPr>
        </p:nvSpPr>
        <p:spPr>
          <a:xfrm>
            <a:off x="1096627" y="5233888"/>
            <a:ext cx="703262" cy="135422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00" smtClean="0">
                <a:solidFill>
                  <a:schemeClr val="tx2"/>
                </a:solidFill>
                <a:latin typeface="Calibri" panose="020F0502020204030204" pitchFamily="34" charset="0"/>
              </a:rPr>
              <a:t>Milestone 1</a:t>
            </a:r>
            <a:endParaRPr lang="en-US" sz="11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066" name="TextBox 10065"/>
          <p:cNvSpPr txBox="1"/>
          <p:nvPr>
            <p:custDataLst>
              <p:tags r:id="rId55"/>
            </p:custDataLst>
          </p:nvPr>
        </p:nvSpPr>
        <p:spPr>
          <a:xfrm>
            <a:off x="1283149" y="5054600"/>
            <a:ext cx="330219" cy="153888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1">
            <a:spAutoFit/>
          </a:bodyPr>
          <a:lstStyle/>
          <a:p>
            <a:r>
              <a:rPr lang="en-US" sz="1000" smtClean="0">
                <a:solidFill>
                  <a:schemeClr val="accent6"/>
                </a:solidFill>
                <a:latin typeface="Calibri" panose="020F0502020204030204" pitchFamily="34" charset="0"/>
              </a:rPr>
              <a:t>Jan 15</a:t>
            </a:r>
            <a:endParaRPr lang="en-US" sz="100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0071" name="TextBox 10070"/>
          <p:cNvSpPr txBox="1"/>
          <p:nvPr>
            <p:custDataLst>
              <p:tags r:id="rId56"/>
            </p:custDataLst>
          </p:nvPr>
        </p:nvSpPr>
        <p:spPr>
          <a:xfrm>
            <a:off x="1188720" y="3560254"/>
            <a:ext cx="598487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8.6 </a:t>
            </a:r>
            <a:r>
              <a:rPr lang="en-US" sz="1100" dirty="0" err="1" smtClean="0">
                <a:solidFill>
                  <a:schemeClr val="accent1"/>
                </a:solidFill>
              </a:rPr>
              <a:t>wks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10077" name="TextBox 10076"/>
          <p:cNvSpPr txBox="1"/>
          <p:nvPr>
            <p:custDataLst>
              <p:tags r:id="rId57"/>
            </p:custDataLst>
          </p:nvPr>
        </p:nvSpPr>
        <p:spPr>
          <a:xfrm>
            <a:off x="1188720" y="3357053"/>
            <a:ext cx="1093773" cy="2032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100" smtClean="0">
                <a:solidFill>
                  <a:schemeClr val="bg1"/>
                </a:solidFill>
              </a:rPr>
              <a:t>Jan 1 - Feb 28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0082" name="TextBox 10081"/>
          <p:cNvSpPr txBox="1"/>
          <p:nvPr>
            <p:custDataLst>
              <p:tags r:id="rId58"/>
            </p:custDataLst>
          </p:nvPr>
        </p:nvSpPr>
        <p:spPr>
          <a:xfrm>
            <a:off x="1214120" y="3143694"/>
            <a:ext cx="608013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r>
              <a:rPr lang="en-US" sz="1400" b="1" smtClean="0">
                <a:solidFill>
                  <a:schemeClr val="tx2"/>
                </a:solidFill>
                <a:latin typeface="Calibri" panose="020F0502020204030204" pitchFamily="34" charset="0"/>
              </a:rPr>
              <a:t>Phase 1</a:t>
            </a:r>
            <a:endParaRPr lang="en-US" sz="14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092" name="TextBox 10091"/>
          <p:cNvSpPr txBox="1"/>
          <p:nvPr>
            <p:custDataLst>
              <p:tags r:id="rId59"/>
            </p:custDataLst>
          </p:nvPr>
        </p:nvSpPr>
        <p:spPr>
          <a:xfrm>
            <a:off x="2282492" y="2935414"/>
            <a:ext cx="66675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100" smtClean="0">
                <a:solidFill>
                  <a:schemeClr val="accent1"/>
                </a:solidFill>
              </a:rPr>
              <a:t>10.8 wks</a:t>
            </a:r>
            <a:endParaRPr lang="en-US" sz="1100">
              <a:solidFill>
                <a:schemeClr val="accent1"/>
              </a:solidFill>
            </a:endParaRPr>
          </a:p>
        </p:txBody>
      </p:sp>
      <p:sp>
        <p:nvSpPr>
          <p:cNvPr id="10098" name="TextBox 10097"/>
          <p:cNvSpPr txBox="1"/>
          <p:nvPr>
            <p:custDataLst>
              <p:tags r:id="rId60"/>
            </p:custDataLst>
          </p:nvPr>
        </p:nvSpPr>
        <p:spPr>
          <a:xfrm>
            <a:off x="2282492" y="2732213"/>
            <a:ext cx="1408928" cy="2032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100" smtClean="0">
                <a:solidFill>
                  <a:schemeClr val="bg1"/>
                </a:solidFill>
              </a:rPr>
              <a:t>Mar 1 - May 15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0103" name="TextBox 10102"/>
          <p:cNvSpPr txBox="1"/>
          <p:nvPr>
            <p:custDataLst>
              <p:tags r:id="rId61"/>
            </p:custDataLst>
          </p:nvPr>
        </p:nvSpPr>
        <p:spPr>
          <a:xfrm>
            <a:off x="2307893" y="2518854"/>
            <a:ext cx="608013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r>
              <a:rPr lang="en-US" sz="1400" b="1" smtClean="0">
                <a:solidFill>
                  <a:schemeClr val="tx2"/>
                </a:solidFill>
                <a:latin typeface="Calibri" panose="020F0502020204030204" pitchFamily="34" charset="0"/>
              </a:rPr>
              <a:t>Phase 2</a:t>
            </a:r>
            <a:endParaRPr lang="en-US" sz="14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113" name="TextBox 10112"/>
          <p:cNvSpPr txBox="1"/>
          <p:nvPr>
            <p:custDataLst>
              <p:tags r:id="rId62"/>
            </p:custDataLst>
          </p:nvPr>
        </p:nvSpPr>
        <p:spPr>
          <a:xfrm>
            <a:off x="3116725" y="2310574"/>
            <a:ext cx="671512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100" smtClean="0">
                <a:solidFill>
                  <a:schemeClr val="accent1"/>
                </a:solidFill>
              </a:rPr>
              <a:t>26.4 wks</a:t>
            </a:r>
            <a:endParaRPr lang="en-US" sz="1100">
              <a:solidFill>
                <a:schemeClr val="accent1"/>
              </a:solidFill>
            </a:endParaRPr>
          </a:p>
        </p:txBody>
      </p:sp>
      <p:sp>
        <p:nvSpPr>
          <p:cNvPr id="10119" name="TextBox 10118"/>
          <p:cNvSpPr txBox="1"/>
          <p:nvPr>
            <p:custDataLst>
              <p:tags r:id="rId63"/>
            </p:custDataLst>
          </p:nvPr>
        </p:nvSpPr>
        <p:spPr>
          <a:xfrm>
            <a:off x="3116725" y="2107373"/>
            <a:ext cx="3411088" cy="2032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100" smtClean="0">
                <a:solidFill>
                  <a:schemeClr val="bg1"/>
                </a:solidFill>
              </a:rPr>
              <a:t>Apr 15 - Oct 15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0124" name="TextBox 10123"/>
          <p:cNvSpPr txBox="1"/>
          <p:nvPr>
            <p:custDataLst>
              <p:tags r:id="rId64"/>
            </p:custDataLst>
          </p:nvPr>
        </p:nvSpPr>
        <p:spPr>
          <a:xfrm>
            <a:off x="3142126" y="1894014"/>
            <a:ext cx="608013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r>
              <a:rPr lang="en-US" sz="1400" b="1" smtClean="0">
                <a:solidFill>
                  <a:schemeClr val="tx2"/>
                </a:solidFill>
                <a:latin typeface="Calibri" panose="020F0502020204030204" pitchFamily="34" charset="0"/>
              </a:rPr>
              <a:t>Phase 3</a:t>
            </a:r>
            <a:endParaRPr lang="en-US" sz="14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0134" name="TextBox 10133"/>
          <p:cNvSpPr txBox="1"/>
          <p:nvPr>
            <p:custDataLst>
              <p:tags r:id="rId65"/>
            </p:custDataLst>
          </p:nvPr>
        </p:nvSpPr>
        <p:spPr>
          <a:xfrm>
            <a:off x="5953120" y="1685734"/>
            <a:ext cx="655637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100" smtClean="0">
                <a:solidFill>
                  <a:schemeClr val="accent1"/>
                </a:solidFill>
              </a:rPr>
              <a:t>15.2 wks</a:t>
            </a:r>
            <a:endParaRPr lang="en-US" sz="1100">
              <a:solidFill>
                <a:schemeClr val="accent1"/>
              </a:solidFill>
            </a:endParaRPr>
          </a:p>
        </p:txBody>
      </p:sp>
      <p:sp>
        <p:nvSpPr>
          <p:cNvPr id="10140" name="TextBox 10139"/>
          <p:cNvSpPr txBox="1"/>
          <p:nvPr>
            <p:custDataLst>
              <p:tags r:id="rId66"/>
            </p:custDataLst>
          </p:nvPr>
        </p:nvSpPr>
        <p:spPr>
          <a:xfrm>
            <a:off x="5953120" y="1482533"/>
            <a:ext cx="1965083" cy="20320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100" smtClean="0">
                <a:solidFill>
                  <a:schemeClr val="bg1"/>
                </a:solidFill>
              </a:rPr>
              <a:t>Sep 15 - Dec 29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10145" name="TextBox 10144"/>
          <p:cNvSpPr txBox="1"/>
          <p:nvPr>
            <p:custDataLst>
              <p:tags r:id="rId67"/>
            </p:custDataLst>
          </p:nvPr>
        </p:nvSpPr>
        <p:spPr>
          <a:xfrm>
            <a:off x="5978520" y="1269174"/>
            <a:ext cx="608013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r>
              <a:rPr lang="en-US" sz="1400" b="1" smtClean="0">
                <a:solidFill>
                  <a:schemeClr val="tx2"/>
                </a:solidFill>
                <a:latin typeface="Calibri" panose="020F0502020204030204" pitchFamily="34" charset="0"/>
              </a:rPr>
              <a:t>Phase 4</a:t>
            </a:r>
            <a:endParaRPr lang="en-US" sz="14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206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934" y="1582387"/>
            <a:ext cx="4083297" cy="2268498"/>
          </a:xfrm>
          <a:prstGeom prst="rect">
            <a:avLst/>
          </a:prstGeom>
          <a:effectLst>
            <a:outerShdw blurRad="165100" dir="5400000" algn="ctr" rotWithShape="0">
              <a:srgbClr val="000000">
                <a:alpha val="3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91726" y="319846"/>
            <a:ext cx="8828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D24726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To change and update this template </a:t>
            </a:r>
            <a:r>
              <a:rPr lang="en-US" sz="2400" dirty="0" smtClean="0">
                <a:solidFill>
                  <a:srgbClr val="D24726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automatically, </a:t>
            </a:r>
            <a:endParaRPr lang="en-US" sz="2400" dirty="0">
              <a:solidFill>
                <a:srgbClr val="D24726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  <a:p>
            <a:pPr algn="ctr"/>
            <a:r>
              <a:rPr lang="en-US" sz="2400" dirty="0">
                <a:solidFill>
                  <a:srgbClr val="D24726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download the </a:t>
            </a:r>
            <a:r>
              <a:rPr lang="en-US" sz="2400" dirty="0" smtClean="0">
                <a:solidFill>
                  <a:srgbClr val="D24726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free Office </a:t>
            </a:r>
            <a:r>
              <a:rPr lang="en-US" sz="2400" dirty="0">
                <a:solidFill>
                  <a:srgbClr val="D24726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Timeline PowerPoint add-in!</a:t>
            </a:r>
          </a:p>
        </p:txBody>
      </p:sp>
      <p:sp>
        <p:nvSpPr>
          <p:cNvPr id="7" name="Rectangle 6"/>
          <p:cNvSpPr/>
          <p:nvPr/>
        </p:nvSpPr>
        <p:spPr>
          <a:xfrm>
            <a:off x="5521984" y="1770434"/>
            <a:ext cx="2993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 Timeline is a </a:t>
            </a:r>
            <a:r>
              <a:rPr lang="en-US" sz="1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award winning, timeline maker that's really easy to use.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521984" y="2750716"/>
            <a:ext cx="3102377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D24726"/>
                </a:solidFill>
              </a:rPr>
              <a:t>Simple, easy-to-use wizards.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D24726"/>
                </a:solidFill>
              </a:rPr>
              <a:t>Professional, quick results.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D24726"/>
                </a:solidFill>
              </a:rPr>
              <a:t>Built directly into PowerPoint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935" y="4226010"/>
            <a:ext cx="4081992" cy="2267773"/>
          </a:xfrm>
          <a:prstGeom prst="rect">
            <a:avLst/>
          </a:prstGeom>
          <a:effectLst>
            <a:outerShdw blurRad="165100" dir="5400000" algn="ctr" rotWithShape="0">
              <a:srgbClr val="000000">
                <a:alpha val="30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085" y="1851321"/>
            <a:ext cx="405602" cy="4056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061" y="4482068"/>
            <a:ext cx="3851449" cy="161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778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33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0cnVlfSwiUmVuZGVyaW5nTWFwIjp7Ik1pbGVzdG9uZXMiOlt7Ik1pbGVzdG9uZUlkIjoiMTA5MDBlMzYtNWQ4Yy00ZDViLTg1ZGUtM2IzMGMyMjAxZTVmIiwiVGl0bGVTaGFwZU5hbWUiOiJUZXh0Qm94IDk5NzYiLCJEYXRlU2hhcGVOYW1lIjoiVGV4dEJveCA5OTc4IiwiTWFya2VyU2hhcGVOYW1lIjoiUm91bmRlZCBSZWN0YW5nbGUgOTk3MyIsIkNvbm5lY3RvclNoYXBlTmFtZSI6IlN0cmFpZ2h0IENvbm5lY3RvciA5OTgwIn0seyJNaWxlc3RvbmVJZCI6IjMxZWE1NmVjLTI0YzMtNDQxMy04OWYwLTJlMTM4OGRlOGFlZiIsIlRpdGxlU2hhcGVOYW1lIjoiVGV4dEJveCA5OTg0IiwiRGF0ZVNoYXBlTmFtZSI6IlRleHRCb3ggOTk4NiIsIk1hcmtlclNoYXBlTmFtZSI6IjUtUG9pbnQgU3RhciA5OTgyIiwiQ29ubmVjdG9yU2hhcGVOYW1lIjoiU3RyYWlnaHQgQ29ubmVjdG9yIDk5ODgifSx7Ik1pbGVzdG9uZUlkIjoiMTk5YjEzOTgtOGFjMC00YzFjLWE1YTctNGJhMzg5MjcxYWMxIiwiVGl0bGVTaGFwZU5hbWUiOiJUZXh0Qm94IDk5OTMiLCJEYXRlU2hhcGVOYW1lIjoiVGV4dEJveCA5OTk1IiwiTWFya2VyU2hhcGVOYW1lIjoiRGlhbW9uZCA5OTkwIiwiQ29ubmVjdG9yU2hhcGVOYW1lIjoiU3RyYWlnaHQgQ29ubmVjdG9yIDk5OTcifSx7Ik1pbGVzdG9uZUlkIjoiN2RiZTYzNzktYWY0NS00OGU3LWI3YjQtOWMzNTg5NjA2N2Y2IiwiVGl0bGVTaGFwZU5hbWUiOiJUZXh0Qm94IDEwMDAyIiwiRGF0ZVNoYXBlTmFtZSI6IlRleHRCb3ggMTAwMDQiLCJNYXJrZXJTaGFwZU5hbWUiOiJEaWFtb25kIDk5OTkiLCJDb25uZWN0b3JTaGFwZU5hbWUiOiJTdHJhaWdodCBDb25uZWN0b3IgMTAwMDYifSx7Ik1pbGVzdG9uZUlkIjoiNGZlZTc0ZjAtNzE3ZS00ZGRlLTkxZTctMzIyMWI5YzI1MDFmIiwiVGl0bGVTaGFwZU5hbWUiOiJUZXh0Qm94IDEwMDEwIiwiRGF0ZVNoYXBlTmFtZSI6IlRleHRCb3ggMTAwMTIiLCJNYXJrZXJTaGFwZU5hbWUiOiI1LVBvaW50IFN0YXIgMTAwMDgiLCJDb25uZWN0b3JTaGFwZU5hbWUiOiJTdHJhaWdodCBDb25uZWN0b3IgMTAwMTQifSx7Ik1pbGVzdG9uZUlkIjoiMGQxYWU2NTItMzRhNC00ODg0LWIzZWYtMzIwNmExMzdjZDIyIiwiVGl0bGVTaGFwZU5hbWUiOiJUZXh0Qm94IDEwMDE5IiwiRGF0ZVNoYXBlTmFtZSI6IlRleHRCb3ggMTAwMjEiLCJNYXJrZXJTaGFwZU5hbWUiOiJSb3VuZGVkIFJlY3RhbmdsZSAxMDAxNiIsIkNvbm5lY3RvclNoYXBlTmFtZSI6IlN0cmFpZ2h0IENvbm5lY3RvciAxMDAyMyJ9LHsiTWlsZXN0b25lSWQiOiI2NjZmZjNlOS01NDZkLTRjYmEtODAxZi1mYTZhZGJlNmNjODMiLCJUaXRsZVNoYXBlTmFtZSI6IlRleHRCb3ggMTAwMjgiLCJEYXRlU2hhcGVOYW1lIjoiVGV4dEJveCAxMDAzMCIsIk1hcmtlclNoYXBlTmFtZSI6IkRpYW1vbmQgMTAwMjUiLCJDb25uZWN0b3JTaGFwZU5hbWUiOiJTdHJhaWdodCBDb25uZWN0b3IgMTAwMzIifSx7Ik1pbGVzdG9uZUlkIjoiYTVjYzBkNGYtNDM5Yy00YzJhLTg3YjAtYmVmNTk5Nzk5YjVmIiwiVGl0bGVTaGFwZU5hbWUiOiJUZXh0Qm94IDEwMDM2IiwiRGF0ZVNoYXBlTmFtZSI6IlRleHRCb3ggMTAwMzgiLCJNYXJrZXJTaGFwZU5hbWUiOiI1LVBvaW50IFN0YXIgMTAwMzQiLCJDb25uZWN0b3JTaGFwZU5hbWUiOiJTdHJhaWdodCBDb25uZWN0b3IgMTAwNDAifSx7Ik1pbGVzdG9uZUlkIjoiNDY1ZmUzNDktNDViYS00NDU4LWE4MGQtMTcyNWZjNmRhYmJhIiwiVGl0bGVTaGFwZU5hbWUiOiJUZXh0Qm94IDEwMDQ1IiwiRGF0ZVNoYXBlTmFtZSI6IlRleHRCb3ggMTAwNDciLCJNYXJrZXJTaGFwZU5hbWUiOiJSb3VuZGVkIFJlY3RhbmdsZSAxMDA0MiIsIkNvbm5lY3RvclNoYXBlTmFtZSI6IlN0cmFpZ2h0IENvbm5lY3RvciAxMDA0OSJ9LHsiTWlsZXN0b25lSWQiOiI4MDlhY2I5Yi1kNDc2LTQ1NTMtODE1Zi1hNWNlNTc3NTcyZTQiLCJUaXRsZVNoYXBlTmFtZSI6IlRleHRCb3ggMTAwNTQiLCJEYXRlU2hhcGVOYW1lIjoiVGV4dEJveCAxMDA1NiIsIk1hcmtlclNoYXBlTmFtZSI6IkRpYW1vbmQgMTAwNTEiLCJDb25uZWN0b3JTaGFwZU5hbWUiOiJTdHJhaWdodCBDb25uZWN0b3IgMTAwNTgifSx7Ik1pbGVzdG9uZUlkIjoiMDE5ODI5M2ItZjI1My00ZTkxLThkYWMtMDdiZmU3MWVkMGY2IiwiVGl0bGVTaGFwZU5hbWUiOiJUZXh0Qm94IDEwMDYzIiwiRGF0ZVNoYXBlTmFtZSI6IlRleHRCb3ggMTAwNjUiLCJNYXJrZXJTaGFwZU5hbWUiOiJSb3VuZGVkIFJlY3RhbmdsZSAxMDA2MCIsIkNvbm5lY3RvclNoYXBlTmFtZSI6IlN0cmFpZ2h0IENvbm5lY3RvciAxMDA2NyJ9XSwiVGFza3MiOlt7IlRhc2tJZCI6IjAwMGE5MmRkLTliMTItNDg3My1hMGRhLTExNzgzNzVkNzJhOCIsIlRpdGxlU2hhcGVOYW1lIjoiVGV4dEJveCAxMDA4MSIsIkR1cmF0aW9uVGV4dFNoYXBlTmFtZSI6IlRleHRCb3ggMTAwNzAiLCJTZWdtZW50U2hhcGVOYW1lIjoiUm91bmRlZCBSZWN0YW5nbGUgMTAwNzMiLCJWZXJ0aWNhbExlZnRDb25uZWN0b3JTaGFwZU5hbWUiOiJTdHJhaWdodCBDb25uZWN0b3IgMTAwODYiLCJWZXJ0aWNhbFJpZ2h0Q29ubmVjdG9yU2hhcGVOYW1lIjoiU3RyYWlnaHQgQ29ubmVjdG9yIDEwMDg4IiwiSG9yaXpvbnRhbENvbm5lY3RvclNoYXBlTmFtZSI6IlN0cmFpZ2h0IENvbm5lY3RvciAxMDA4NCIsIkxlZnREYXRlU2hhcGVOYW1lIjoiVGV4dEJveCAxMDA3NiIsIlJpZ2h0RGF0ZVNoYXBlTmFtZSI6IlRleHRCb3ggMTAwNzgiLCJPdXRzaWRlUGVyY2VudGFnZVNoYXBlTmFtZSI6bnVsbCwiSW5zaWRlUGVyY2VudGFnZVNoYXBlTmFtZSI6bnVsbH0seyJUYXNrSWQiOiJkODUwMmM3OC0yMjY1LTQzYmMtODY3Mi1lOTk0YWRhODhhMTEiLCJUaXRsZVNoYXBlTmFtZSI6IlRleHRCb3ggMTAxMDIiLCJEdXJhdGlvblRleHRTaGFwZU5hbWUiOiJUZXh0Qm94IDEwMDkxIiwiU2VnbWVudFNoYXBlTmFtZSI6IlJvdW5kZWQgUmVjdGFuZ2xlIDEwMDk0IiwiVmVydGljYWxMZWZ0Q29ubmVjdG9yU2hhcGVOYW1lIjoiU3RyYWlnaHQgQ29ubmVjdG9yIDEwMTA3IiwiVmVydGljYWxSaWdodENvbm5lY3RvclNoYXBlTmFtZSI6IlN0cmFpZ2h0IENvbm5lY3RvciAxMDEwOSIsIkhvcml6b250YWxDb25uZWN0b3JTaGFwZU5hbWUiOiJTdHJhaWdodCBDb25uZWN0b3IgMTAxMDUiLCJMZWZ0RGF0ZVNoYXBlTmFtZSI6IlRleHRCb3ggMTAwOTciLCJSaWdodERhdGVTaGFwZU5hbWUiOiJUZXh0Qm94IDEwMDk5IiwiT3V0c2lkZVBlcmNlbnRhZ2VTaGFwZU5hbWUiOm51bGwsIkluc2lkZVBlcmNlbnRhZ2VTaGFwZU5hbWUiOm51bGx9LHsiVGFza0lkIjoiOTFkMzczNTktZmI4Ni00NmE3LTliZTUtZTNmODhhZDFlOTg0IiwiVGl0bGVTaGFwZU5hbWUiOiJUZXh0Qm94IDEwMTIzIiwiRHVyYXRpb25UZXh0U2hhcGVOYW1lIjoiVGV4dEJveCAxMDExMiIsIlNlZ21lbnRTaGFwZU5hbWUiOiJSb3VuZGVkIFJlY3RhbmdsZSAxMDExNSIsIlZlcnRpY2FsTGVmdENvbm5lY3RvclNoYXBlTmFtZSI6IlN0cmFpZ2h0IENvbm5lY3RvciAxMDEyOCIsIlZlcnRpY2FsUmlnaHRDb25uZWN0b3JTaGFwZU5hbWUiOiJTdHJhaWdodCBDb25uZWN0b3IgMTAxMzAiLCJIb3Jpem9udGFsQ29ubmVjdG9yU2hhcGVOYW1lIjoiU3RyYWlnaHQgQ29ubmVjdG9yIDEwMTI2IiwiTGVmdERhdGVTaGFwZU5hbWUiOiJUZXh0Qm94IDEwMTE4IiwiUmlnaHREYXRlU2hhcGVOYW1lIjoiVGV4dEJveCAxMDEyMCIsIk91dHNpZGVQZXJjZW50YWdlU2hhcGVOYW1lIjpudWxsLCJJbnNpZGVQZXJjZW50YWdlU2hhcGVOYW1lIjpudWxsfSx7IlRhc2tJZCI6IjUzNzMwMWM4LWJlNDMtNDg2MC1hMzU5LTNjYWFjNjFhMWQ3NCIsIlRpdGxlU2hhcGVOYW1lIjoiVGV4dEJveCAxMDE0NCIsIkR1cmF0aW9uVGV4dFNoYXBlTmFtZSI6IlRleHRCb3ggMTAxMzMiLCJTZWdtZW50U2hhcGVOYW1lIjoiUm91bmRlZCBSZWN0YW5nbGUgMTAxMzYiLCJWZXJ0aWNhbExlZnRDb25uZWN0b3JTaGFwZU5hbWUiOiJTdHJhaWdodCBDb25uZWN0b3IgMTAxNDkiLCJWZXJ0aWNhbFJpZ2h0Q29ubmVjdG9yU2hhcGVOYW1lIjoiU3RyYWlnaHQgQ29ubmVjdG9yIDEwMTUxIiwiSG9yaXpvbnRhbENvbm5lY3RvclNoYXBlTmFtZSI6IlN0cmFpZ2h0IENvbm5lY3RvciAxMDE0NyIsIkxlZnREYXRlU2hhcGVOYW1lIjoiVGV4dEJveCAxMDEzOSIsIlJpZ2h0RGF0ZVNoYXBlTmFtZSI6IlRleHRCb3ggMTAxNDEiLCJPdXRzaWRlUGVyY2VudGFnZVNoYXBlTmFtZSI6bnVsbCwiSW5zaWRlUGVyY2VudGFnZVNoYXBlTmFtZSI6bnVsbH1dLCJUaW1lYmFuZCI6eyJFbGFwc2VkVGltZVNoYXBlTmFtZSI6IlJlY3RhbmdsZSA5OTY3IiwiVG9kYXlNYXJrZXJTaGFwZU5hbWUiOiJJc29zY2VsZXMgVHJpYW5nbGUgOTk3MCIsIlRvZGF5TWFya2VyVGV4dFNoYXBlTmFtZSI6IlRleHRCb3ggOTk3MSIsIlJpZ2h0RW5kQ2Fwc1NoYXBlTmFtZSI6bnVsbCwiTGVmdEVuZENhcHNTaGFwZU5hbWUiOm51bGwsIkVsYXBzZWRSZWN0YW5nbGVTaGFwZU5hbWUiOiJSZWN0YW5nbGUgOTk2OSIsIlNlZ21lbnRTaGFwZXNOYW1lcyI6WyJSZWN0YW5nbGUgOTk1OCIsIlRleHRCb3ggOTk1OSIsIlRleHRCb3ggOTk2MSIsIlRleHRCb3ggOTk2MyIsIlRleHRCb3ggOTk2NSJdfX0sIkVkaXRpb24iOjEsIklzUGx1c0VkaXRpb24iOnRydWUsIkN1bHR1cmVJbmZvTmFtZSI6ImVuLVVTIiwiVmVyc2lvbiI6IjIuMy4wLjAiLCJPcmlnaW5hbEFzc2VtYmx5VmVyc2lvbiI6IjEuMDAuMDAuMDAiLCJNaWxlc3RvbmVzIjpbeyJEYXRlRm9ybWF0Ijp7IkZvcm1hdFN0cmluZyI6Ik1NTSBkIiwiU2VwYXJhdG9yIjoiLyIsIlVzZUludGVybmF0aW9uYWxEYXRlRm9ybWF0IjpmYWxzZX0sIkludGVybmFsSWQiOiIwMTk4MjkzYi1mMjUzLTRlOTEtOGRhYy0wN2JmZTcxZWQwZjYiLCJUaXRsZUxlZnQiOjg2LjM0ODU4LCJUaXRsZVRvcCI6NDEyLjExNzE1NywiVGl0bGVIZWlnaHQiOjEwLjY2MzE1LCJUaXRsZVRvcElzQ3VzdG9tIjp0cnVlLCJUaXRsZVdpZHRoIjo1NS4zNzQ5NiwiQ29sb3IiOiIxNzgsIDM4LCAwIiwiVXRjRGF0ZSI6IjIwMTQtMDEtMTVUMDA6MDA6MDBaIiwiTm90ZSI6bnVsbCwiVGl0bGUiOiJNaWxlc3RvbmUgMSIsIlN0eWxlIjo0LCJCZWxvd1RpbWViYW5kIjp0cnVlLCJDdXN0b21TZXR0aW5ncyI6eyJJc0RhdGVWaXNpYmxlIjp0cnVlLCJUaXRsZUZvbnRTZXR0aW5ncyI6eyJGb250U2l6ZSI6MTEsIkZvbnROYW1lIjoiQ2FsaWJyaSIsIklzQm9sZCI6ZmFsc2UsIklzSXRhbGljIjpmYWxzZSwiSXNVbmRlcmxpbmVkIjpmYWxzZSwiRm9yZWdyb3VuZENvbG9yIjoiODAsIDgwLCA3MCIsIkJhY2tDb2xvciI6bnVsbH0sIkRhdGVGb250U2V0dGluZ3MiOnsiRm9udFNpemUiOjEwLCJGb250TmFtZSI6IkNhbGlicmkiLCJJc0JvbGQiOmZhbHNlLCJJc0l0YWxpYyI6ZmFsc2UsIklzVW5kZXJsaW5lZCI6ZmFsc2UsIkZvcmVncm91bmRDb2xvciI6IjE3OCwgMzgsIDAiLCJCYWNrQ29sb3IiOm51bGx9LCJDb25uZWN0b3JTZXR0aW5ncyI6eyJDb2xvciI6IjE3OCwgMzgsIDAiLCJJc1Zpc2libGUiOmZhbHNlLCJMaW5lV2VpZ2h0IjowLjF9fSwiSGlkZURhdGUiOmZhbHNlLCJTaGFwZVRvcCI6MzMyLjM4NzQ4MiwiUXVpY2tTaGFwZVNpemUiOjEsIklzVmlzaWJsZSI6dHJ1ZX0seyJEYXRlRm9ybWF0Ijp7IkZvcm1hdFN0cmluZyI6Ik1NTSBkIiwiU2VwYXJhdG9yIjoiLyIsIlVzZUludGVybmF0aW9uYWxEYXRlRm9ybWF0IjpmYWxzZX0sIkludGVybmFsSWQiOiI4MDlhY2I5Yi1kNDc2LTQ1NTMtODE1Zi1hNWNlNTc3NTcyZTQiLCJUaXRsZUxlZnQiOjEzOC44OTg4MTksIlRpdGxlVG9wIjo0NTAuNzU5OTE4LCJUaXRsZUhlaWdodCI6MTAuNjYzMTUsIlRpdGxlVG9wSXNDdXN0b20iOnRydWUsIlRpdGxlV2lkdGgiOjU1LjM3NTA0LCJDb2xvciI6IjgwLCA4MCwgNzAiLCJVdGNEYXRlIjoiMjAxNC0wMi0yMFQwMDowMDowMFoiLCJOb3RlIjpudWxsLCJUaXRsZSI6Ik1pbGVzdG9uZSAyIiwiU3R5bGUiOjEsIkJlbG93VGltZWJhbmQiOnRydWUsIkN1c3RvbVNldHRpbmdzIjp7IklzRGF0ZVZpc2libGUiOnRydWUsIlRpdGxlRm9udFNldHRpbmdzIjp7IkZvbnRTaXplIjoxMSwiRm9udE5hbWUiOiJDYWxpYnJpIiwiSXNCb2xkIjpmYWxzZSwiSXNJdGFsaWMiOmZhbHNlLCJJc1VuZGVybGluZWQiOmZhbHNlLCJGb3JlZ3JvdW5kQ29sb3IiOiI4MCwgODAsIDcwIiwiQmFja0NvbG9yIjpudWxsfSwiRGF0ZUZvbnRTZXR0aW5ncyI6eyJGb250U2l6ZSI6MTAsIkZvbnROYW1lIjoiQ2FsaWJyaSIsIklzQm9sZCI6ZmFsc2UsIklzSXRhbGljIjpmYWxzZSwiSXNVbmRlcmxpbmVkIjpmYWxzZSwiRm9yZWdyb3VuZENvbG9yIjoiMTc4LCAzOCwgMCIsIkJhY2tDb2xvciI6bnVsbH0sIkNvbm5lY3RvclNldHRpbmdzIjp7IkNvbG9yIjoiMTc4LCAzOCwgMCIsIklzVmlzaWJsZSI6ZmFsc2UsIkxpbmVXZWlnaHQiOjAuMX19LCJIaWRlRGF0ZSI6ZmFsc2UsIlNoYXBlVG9wIjozMzIuMzg3NDgyLCJRdWlja1NoYXBlU2l6ZSI6MSwiSXNWaXNpYmxlIjp0cnVlfSx7IkRhdGVGb3JtYXQiOnsiRm9ybWF0U3RyaW5nIjoiTU1NIGQiLCJTZXBhcmF0b3IiOiIvIiwiVXNlSW50ZXJuYXRpb25hbERhdGVGb3JtYXQiOmZhbHNlfSwiSW50ZXJuYWxJZCI6IjQ2NWZlMzQ5LTQ1YmEtNDQ1OC1hODBkLTE3MjVmYzZkYWJiYSIsIlRpdGxlTGVmdCI6MTc5Ljc3MTE3OSwiVGl0bGVUb3AiOjQxMi4xMTcxNTcsIlRpdGxlSGVpZ2h0IjoxMC42NjMxNSwiVGl0bGVUb3BJc0N1c3RvbSI6dHJ1ZSwiVGl0bGVXaWR0aCI6NTUuMzc1MDQsIkNvbG9yIjoiMTc4LCAzOCwgMCIsIlV0Y0RhdGUiOiIyMDE0LTAzLTIwVDAwOjAwOjAwWiIsIk5vdGUiOm51bGwsIlRpdGxlIjoiTWlsZXN0b25lIDMiLCJTdHlsZSI6NCwiQmVsb3dUaW1lYmFuZCI6dHJ1ZSwiQ3VzdG9tU2V0dGluZ3MiOnsiSXNEYXRlVmlzaWJsZSI6dHJ1ZSwiVGl0bGVGb250U2V0dGluZ3MiOnsiRm9udFNpemUiOjExLCJGb250TmFtZSI6IkNhbGlicmkiLCJJc0JvbGQiOmZhbHNlLCJJc0l0YWxpYyI6ZmFsc2UsIklzVW5kZXJsaW5lZCI6ZmFsc2UsIkZvcmVncm91bmRDb2xvciI6IjgwLCA4MCwgNzAiLCJCYWNrQ29sb3IiOm51bGx9LCJEYXRlRm9udFNldHRpbmdzIjp7IkZvbnRTaXplIjoxMCwiRm9udE5hbWUiOiJDYWxpYnJpIiwiSXNCb2xkIjpmYWxzZSwiSXNJdGFsaWMiOmZhbHNlLCJJc1VuZGVybGluZWQiOmZhbHNlLCJGb3JlZ3JvdW5kQ29sb3IiOiIxNzgsIDM4LCAwIiwiQmFja0NvbG9yIjpudWxsfSwiQ29ubmVjdG9yU2V0dGluZ3MiOnsiQ29sb3IiOiIxNzgsIDM4LCAwIiwiSXNWaXNpYmxlIjpmYWxzZSwiTGluZVdlaWdodCI6MC4xfX0sIkhpZGVEYXRlIjpmYWxzZSwiU2hhcGVUb3AiOjMzMi4zODc0ODIsIlF1aWNrU2hhcGVTaXplIjoxLCJJc1Zpc2libGUiOnRydWV9LHsiRGF0ZUZvcm1hdCI6eyJGb3JtYXRTdHJpbmciOiJNTU0gZCIsIlNlcGFyYXRvciI6Ii8iLCJVc2VJbnRlcm5hdGlvbmFsRGF0ZUZvcm1hdCI6ZmFsc2V9LCJJbnRlcm5hbElkIjoiYTVjYzBkNGYtNDM5Yy00YzJhLTg3YjAtYmVmNTk5Nzk5YjVmIiwiVGl0bGVMZWZ0IjoxOTcuMDc4MTEsIlRpdGxlVG9wIjozMTAuNzM0OTU1LCJUaXRsZUhlaWdodCI6MjMuMjY1MDQsIlRpdGxlVG9wSXNDdXN0b20iOnRydWUsIlRpdGxlV2lkdGgiOjUyLjg3NTA0LCJDb2xvciI6IjIzMiwgNzYsIDM0IiwiVXRjRGF0ZSI6IjIwMTQtMDMtMzFUMDA6MDA6MDBaIiwiTm90ZSI6bnVsbCwiVGl0bGUiOiJNYWpvciBNaWxlc3RvbmUiLCJTdHlsZSI6MTMsIkJlbG93VGltZWJhbmQiOmZhbHNlLCJDdXN0b21TZXR0aW5ncyI6eyJJc0RhdGVWaXNpYmxlIjp0cnVlLCJUaXRsZUZvbnRTZXR0aW5ncyI6eyJGb250U2l6ZSI6MTIsIkZvbnROYW1lIjoiQ2FsaWJyaSIsIklzQm9sZCI6dHJ1ZSwiSXNJdGFsaWMiOmZhbHNlLCJJc1VuZGVybGluZWQiOmZhbHNlLCJGb3JlZ3JvdW5kQ29sb3IiOiI4MCwgODAsIDcwIiwiQmFja0NvbG9yIjpudWxsfSwiRGF0ZUZvbnRTZXR0aW5ncyI6eyJGb250U2l6ZSI6MTAsIkZvbnROYW1lIjoiQ2FsaWJyaSIsIklzQm9sZCI6ZmFsc2UsIklzSXRhbGljIjpmYWxzZSwiSXNVbmRlcmxpbmVkIjpmYWxzZSwiRm9yZWdyb3VuZENvbG9yIjoiMTc4LCAzOCwgMCIsIkJhY2tDb2xvciI6bnVsbH0sIkNvbm5lY3RvclNldHRpbmdzIjp7IkNvbG9yIjoiMjMyLCA3NiwgMzQiLCJJc1Zpc2libGUiOmZhbHNlLCJMaW5lV2VpZ2h0IjowLjF9fSwiSGlkZURhdGUiOnRydWUsIlNoYXBlVG9wIjoyOTEuNDUsIlF1aWNrU2hhcGVTaXplIjoxLCJJc1Zpc2libGUiOnRydWV9LHsiRGF0ZUZvcm1hdCI6eyJGb3JtYXRTdHJpbmciOiJNTU0gZCIsIlNlcGFyYXRvciI6Ii8iLCJVc2VJbnRlcm5hdGlvbmFsRGF0ZUZvcm1hdCI6ZmFsc2V9LCJJbnRlcm5hbElkIjoiNjY2ZmYzZTktNTQ2ZC00Y2JhLTgwMWYtZmE2YWRiZTZjYzgzIiwiVGl0bGVMZWZ0IjoyMzIuMzIxMTgyLCJUaXRsZVRvcCI6NDUxLjAzNDEsIlRpdGxlSGVpZ2h0IjoxMC42NjMxNSwiVGl0bGVUb3BJc0N1c3RvbSI6dHJ1ZSwiVGl0bGVXaWR0aCI6NTUuMzc1MDQsIkNvbG9yIjoiODAsIDgwLCA3MCIsIlV0Y0RhdGUiOiIyMDE0LTA0LTI1VDAwOjAwOjAwWiIsIk5vdGUiOm51bGwsIlRpdGxlIjoiTWlsZXN0b25lIDQiLCJTdHlsZSI6MSwiQmVsb3dUaW1lYmFuZCI6dHJ1ZSwiQ3VzdG9tU2V0dGluZ3MiOnsiSXNEYXRlVmlzaWJsZSI6dHJ1ZSwiVGl0bGVGb250U2V0dGluZ3MiOnsiRm9udFNpemUiOjExLCJGb250TmFtZSI6IkNhbGlicmkiLCJJc0JvbGQiOmZhbHNlLCJJc0l0YWxpYyI6ZmFsc2UsIklzVW5kZXJsaW5lZCI6ZmFsc2UsIkZvcmVncm91bmRDb2xvciI6IjgwLCA4MCwgNzAiLCJCYWNrQ29sb3IiOm51bGx9LCJEYXRlRm9udFNldHRpbmdzIjp7IkZvbnRTaXplIjoxMCwiRm9udE5hbWUiOiJDYWxpYnJpIiwiSXNCb2xkIjpmYWxzZSwiSXNJdGFsaWMiOmZhbHNlLCJJc1VuZGVybGluZWQiOmZhbHNlLCJGb3JlZ3JvdW5kQ29sb3IiOiIxNzgsIDM4LCAwIiwiQmFja0NvbG9yIjpudWxsfSwiQ29ubmVjdG9yU2V0dGluZ3MiOnsiQ29sb3IiOiIxNzgsIDM4LCAwIiwiSXNWaXNpYmxlIjpmYWxzZSwiTGluZVdlaWdodCI6MC4xfX0sIkhpZGVEYXRlIjpmYWxzZSwiU2hhcGVUb3AiOm51bGwsIlF1aWNrU2hhcGVTaXplIjoxLCJJc1Zpc2libGUiOnRydWV9LHsiRGF0ZUZvcm1hdCI6eyJGb3JtYXRTdHJpbmciOiJNTU0gZCIsIlNlcGFyYXRvciI6Ii8iLCJVc2VJbnRlcm5hdGlvbmFsRGF0ZUZvcm1hdCI6ZmFsc2V9LCJJbnRlcm5hbElkIjoiMGQxYWU2NTItMzRhNC00ODg0LWIzZWYtMzIwNmExMzdjZDIyIiwiVGl0bGVMZWZ0IjoyNzYuMTEzLCJUaXRsZVRvcCI6NDEyLjExNzE1NywiVGl0bGVIZWlnaHQiOjEwLjY2MzE1LCJUaXRsZVRvcElzQ3VzdG9tIjp0cnVlLCJUaXRsZVdpZHRoIjo1NS4zNzUwNCwiQ29sb3IiOiIxNzgsIDM4LCAwIiwiVXRjRGF0ZSI6IjIwMTQtMDUtMjVUMDA6MDA6MDBaIiwiTm90ZSI6bnVsbCwiVGl0bGUiOiJNaWxlc3RvbmUgNSIsIlN0eWxlIjo0LCJCZWxvd1RpbWViYW5kIjp0cnVlLCJDdXN0b21TZXR0aW5ncyI6eyJJc0RhdGVWaXNpYmxlIjp0cnVlLCJUaXRsZUZvbnRTZXR0aW5ncyI6eyJGb250U2l6ZSI6MTEsIkZvbnROYW1lIjoiQ2FsaWJyaSIsIklzQm9sZCI6ZmFsc2UsIklzSXRhbGljIjpmYWxzZSwiSXNVbmRlcmxpbmVkIjpmYWxzZSwiRm9yZWdyb3VuZENvbG9yIjoiODAsIDgwLCA3MCIsIkJhY2tDb2xvciI6bnVsbH0sIkRhdGVGb250U2V0dGluZ3MiOnsiRm9udFNpemUiOjEwLCJGb250TmFtZSI6IkNhbGlicmkiLCJJc0JvbGQiOmZhbHNlLCJJc0l0YWxpYyI6ZmFsc2UsIklzVW5kZXJsaW5lZCI6ZmFsc2UsIkZvcmVncm91bmRDb2xvciI6IjE3OCwgMzgsIDAiLCJCYWNrQ29sb3IiOm51bGx9LCJDb25uZWN0b3JTZXR0aW5ncyI6eyJDb2xvciI6IjIwNCwgMTUzLCAwIiwiSXNWaXNpYmxlIjpmYWxzZSwiTGluZVdlaWdodCI6MC4xfX0sIkhpZGVEYXRlIjpmYWxzZSwiU2hhcGVUb3AiOm51bGwsIlF1aWNrU2hhcGVTaXplIjoxLCJJc1Zpc2libGUiOnRydWV9LHsiRGF0ZUZvcm1hdCI6eyJGb3JtYXRTdHJpbmciOiJNTU0gZCIsIlNlcGFyYXRvciI6Ii8iLCJVc2VJbnRlcm5hdGlvbmFsRGF0ZUZvcm1hdCI6ZmFsc2V9LCJJbnRlcm5hbElkIjoiNGZlZTc0ZjAtNzE3ZS00ZGRlLTkxZTctMzIyMWI5YzI1MDFmIiwiVGl0bGVMZWZ0IjozMjkuOTEzMjM5LCJUaXRsZVRvcCI6MzEwLjczNDk1NSwiVGl0bGVIZWlnaHQiOjIzLjI2NTA0LCJUaXRsZVRvcElzQ3VzdG9tIjp0cnVlLCJUaXRsZVdpZHRoIjo1Mi44NzUwNCwiQ29sb3IiOiIyMzIsIDc2LCAzNCIsIlV0Y0RhdGUiOiIyMDE0LTA2LTMwVDAwOjAwOjAwWiIsIk5vdGUiOm51bGwsIlRpdGxlIjoiTWFqb3IgTWlsZXN0b25lIiwiU3R5bGUiOjEzLCJCZWxvd1RpbWViYW5kIjpmYWxzZSwiQ3VzdG9tU2V0dGluZ3MiOnsiSXNEYXRlVmlzaWJsZSI6dHJ1ZSwiVGl0bGVGb250U2V0dGluZ3MiOnsiRm9udFNpemUiOjEyLCJGb250TmFtZSI6IkNhbGlicmkiLCJJc0JvbGQiOnRydWUsIklzSXRhbGljIjpmYWxzZSwiSXNVbmRlcmxpbmVkIjpmYWxzZSwiRm9yZWdyb3VuZENvbG9yIjoiODAsIDgwLCA3MCIsIkJhY2tDb2xvciI6bnVsbH0sIkRhdGVGb250U2V0dGluZ3MiOnsiRm9udFNpemUiOjEwLCJGb250TmFtZSI6IkNhbGlicmkiLCJJc0JvbGQiOmZhbHNlLCJJc0l0YWxpYyI6ZmFsc2UsIklzVW5kZXJsaW5lZCI6ZmFsc2UsIkZvcmVncm91bmRDb2xvciI6IjE3OCwgMzgsIDAiLCJCYWNrQ29sb3IiOm51bGx9LCJDb25uZWN0b3JTZXR0aW5ncyI6eyJDb2xvciI6IjIzMiwgNzYsIDM0IiwiSXNWaXNpYmxlIjpmYWxzZSwiTGluZVdlaWdodCI6MC4xfX0sIkhpZGVEYXRlIjp0cnVlLCJTaGFwZVRvcCI6MjkxLjQ1LCJRdWlja1NoYXBlU2l6ZSI6MSwiSXNWaXNpYmxlIjp0cnVlfSx7IkRhdGVGb3JtYXQiOnsiRm9ybWF0U3RyaW5nIjoiTU1NIGQiLCJTZXBhcmF0b3IiOiIvIiwiVXNlSW50ZXJuYXRpb25hbERhdGVGb3JtYXQiOmZhbHNlfSwiSW50ZXJuYWxJZCI6IjdkYmU2Mzc5LWFmNDUtNDhlNy1iN2I0LTljMzU4OTYwNjdmNiIsIlRpdGxlTGVmdCI6MzUwLjU1OTA1MiwiVGl0bGVUb3AiOjQ1MC43NTk4NTcsIlRpdGxlSGVpZ2h0IjoxMC42NjMxNSwiVGl0bGVUb3BJc0N1c3RvbSI6dHJ1ZSwiVGl0bGVXaWR0aCI6NTUuMzc1MDQsIkNvbG9yIjoiODAsIDgwLCA3MCIsIlV0Y0RhdGUiOiIyMDE0LTA3LTE1VDAwOjAwOjAwWiIsIk5vdGUiOm51bGwsIlRpdGxlIjoiTWlsZXN0b25lIDYiLCJTdHlsZSI6MSwiQmVsb3dUaW1lYmFuZCI6dHJ1ZSwiQ3VzdG9tU2V0dGluZ3MiOnsiSXNEYXRlVmlzaWJsZSI6dHJ1ZSwiVGl0bGVGb250U2V0dGluZ3MiOnsiRm9udFNpemUiOjExLCJGb250TmFtZSI6IkNhbGlicmkiLCJJc0JvbGQiOmZhbHNlLCJJc0l0YWxpYyI6ZmFsc2UsIklzVW5kZXJsaW5lZCI6ZmFsc2UsIkZvcmVncm91bmRDb2xvciI6IjgwLCA4MCwgNzAiLCJCYWNrQ29sb3IiOm51bGx9LCJEYXRlRm9udFNldHRpbmdzIjp7IkZvbnRTaXplIjoxMCwiRm9udE5hbWUiOiJDYWxpYnJpIiwiSXNCb2xkIjpmYWxzZSwiSXNJdGFsaWMiOmZhbHNlLCJJc1VuZGVybGluZWQiOmZhbHNlLCJGb3JlZ3JvdW5kQ29sb3IiOiIxNzgsIDM4LCAwIiwiQmFja0NvbG9yIjpudWxsfSwiQ29ubmVjdG9yU2V0dGluZ3MiOnsiQ29sb3IiOiIxNzgsIDM4LCAwIiwiSXNWaXNpYmxlIjpmYWxzZSwiTGluZVdlaWdodCI6MC4xfX0sIkhpZGVEYXRlIjpmYWxzZSwiU2hhcGVUb3AiOm51bGwsIlF1aWNrU2hhcGVTaXplIjoxLCJJc1Zpc2libGUiOnRydWV9LHsiRGF0ZUZvcm1hdCI6eyJGb3JtYXRTdHJpbmciOiJNTU0gZCIsIlNlcGFyYXRvciI6Ii8iLCJVc2VJbnRlcm5hdGlvbmFsRGF0ZUZvcm1hdCI6ZmFsc2V9LCJJbnRlcm5hbElkIjoiMTk5YjEzOTgtOGFjMC00YzFjLWE1YTctNGJhMzg5MjcxYWMxIiwiVGl0bGVMZWZ0IjozOTUuODEwNTQ3LCJUaXRsZVRvcCI6NDEyLjExNzE1NywiVGl0bGVIZWlnaHQiOjEwLjY2MzE1LCJUaXRsZVRvcElzQ3VzdG9tIjp0cnVlLCJUaXRsZVdpZHRoIjo1NS4zNzUwNCwiQ29sb3IiOiI4MCwgODAsIDcwIiwiVXRjRGF0ZSI6IjIwMTQtMDgtMTVUMDA6MDA6MDBaIiwiTm90ZSI6bnVsbCwiVGl0bGUiOiJNaWxlc3RvbmUgNyIsIlN0eWxlIjoxLCJCZWxvd1RpbWViYW5kIjp0cnVlLCJDdXN0b21TZXR0aW5ncyI6eyJJc0RhdGVWaXNpYmxlIjp0cnVlLCJUaXRsZUZvbnRTZXR0aW5ncyI6eyJGb250U2l6ZSI6MTEsIkZvbnROYW1lIjoiQ2FsaWJyaSIsIklzQm9sZCI6ZmFsc2UsIklzSXRhbGljIjpmYWxzZSwiSXNVbmRlcmxpbmVkIjpmYWxzZSwiRm9yZWdyb3VuZENvbG9yIjoiODAsIDgwLCA3MCIsIkJhY2tDb2xvciI6bnVsbH0sIkRhdGVGb250U2V0dGluZ3MiOnsiRm9udFNpemUiOjEwLCJGb250TmFtZSI6IkNhbGlicmkiLCJJc0JvbGQiOmZhbHNlLCJJc0l0YWxpYyI6ZmFsc2UsIklzVW5kZXJsaW5lZCI6ZmFsc2UsIkZvcmVncm91bmRDb2xvciI6IjE3OCwgMzgsIDAiLCJCYWNrQ29sb3IiOm51bGx9LCJDb25uZWN0b3JTZXR0aW5ncyI6eyJDb2xvciI6IjE3OCwgMzgsIDAiLCJJc1Zpc2libGUiOmZhbHNlLCJMaW5lV2VpZ2h0IjowLjF9fSwiSGlkZURhdGUiOmZhbHNlLCJTaGFwZVRvcCI6bnVsbCwiUXVpY2tTaGFwZVNpemUiOjEsIklzVmlzaWJsZSI6dHJ1ZX0seyJEYXRlRm9ybWF0Ijp7IkZvcm1hdFN0cmluZyI6Ik1NTSBkIiwiU2VwYXJhdG9yIjoiLyIsIlVzZUludGVybmF0aW9uYWxEYXRlRm9ybWF0IjpmYWxzZX0sIkludGVybmFsSWQiOiIzMWVhNTZlYy0yNGMzLTQ0MTMtODlmMC0yZTEzODhkZThhZWYiLCJUaXRsZUxlZnQiOjQ2NC4yMDgwMzgsIlRpdGxlVG9wIjozMTAuNzM0OTU1LCJUaXRsZUhlaWdodCI6MjMuMjY1MDQsIlRpdGxlVG9wSXNDdXN0b20iOnRydWUsIlRpdGxlV2lkdGgiOjUyLjg3NTA0LCJDb2xvciI6IjIzMiwgNzYsIDM0IiwiVXRjRGF0ZSI6IjIwMTQtMDktMzBUMDA6MDA6MDBaIiwiTm90ZSI6bnVsbCwiVGl0bGUiOiJNYWpvciBNaWxlc3RvbmUiLCJTdHlsZSI6MTMsIkJlbG93VGltZWJhbmQiOmZhbHNlLCJDdXN0b21TZXR0aW5ncyI6eyJJc0RhdGVWaXNpYmxlIjp0cnVlLCJUaXRsZUZvbnRTZXR0aW5ncyI6eyJGb250U2l6ZSI6MTIsIkZvbnROYW1lIjoiQ2FsaWJyaSIsIklzQm9sZCI6dHJ1ZSwiSXNJdGFsaWMiOmZhbHNlLCJJc1VuZGVybGluZWQiOmZhbHNlLCJGb3JlZ3JvdW5kQ29sb3IiOiI4MCwgODAsIDcwIiwiQmFja0NvbG9yIjpudWxsfSwiRGF0ZUZvbnRTZXR0aW5ncyI6eyJGb250U2l6ZSI6MTAsIkZvbnROYW1lIjoiQ2FsaWJyaSIsIklzQm9sZCI6ZmFsc2UsIklzSXRhbGljIjpmYWxzZSwiSXNVbmRlcmxpbmVkIjpmYWxzZSwiRm9yZWdyb3VuZENvbG9yIjoiMTc4LCAzOCwgMCIsIkJhY2tDb2xvciI6bnVsbH0sIkNvbm5lY3RvclNldHRpbmdzIjp7IkNvbG9yIjoiMjMyLCA3NiwgMzQiLCJJc1Zpc2libGUiOmZhbHNlLCJMaW5lV2VpZ2h0IjowLjF9fSwiSGlkZURhdGUiOnRydWUsIlNoYXBlVG9wIjoyOTEuNDUsIlF1aWNrU2hhcGVTaXplIjoxLCJJc1Zpc2libGUiOnRydWV9LHsiRGF0ZUZvcm1hdCI6eyJGb3JtYXRTdHJpbmciOiJNTU0gZCIsIlNlcGFyYXRvciI6Ii8iLCJVc2VJbnRlcm5hdGlvbmFsRGF0ZUZvcm1hdCI6ZmFsc2V9LCJJbnRlcm5hbElkIjoiMTA5MDBlMzYtNWQ4Yy00ZDViLTg1ZGUtM2IzMGMyMjAxZTVmIiwiVGl0bGVMZWZ0Ijo1OTIuODczNiwiVGl0bGVUb3AiOjQyOS4zMzEwMjQsIlRpdGxlSGVpZ2h0IjoxMC42NjMxNSwiVGl0bGVUb3BJc0N1c3RvbSI6dHJ1ZSwiVGl0bGVXaWR0aCI6NTUuMzc1MDQsIkNvbG9yIjoiMTc4LCAzOCwgMCIsIlV0Y0RhdGUiOiIyMDE0LTEyLTI4VDAwOjAwOjAwWiIsIk5vdGUiOm51bGwsIlRpdGxlIjoiTWlsZXN0b25lIDgiLCJTdHlsZSI6NCwiQmVsb3dUaW1lYmFuZCI6dHJ1ZSwiQ3VzdG9tU2V0dGluZ3MiOnsiSXNEYXRlVmlzaWJsZSI6dHJ1ZSwiVGl0bGVGb250U2V0dGluZ3MiOnsiRm9udFNpemUiOjExLCJGb250TmFtZSI6IkNhbGlicmkiLCJJc0JvbGQiOmZhbHNlLCJJc0l0YWxpYyI6ZmFsc2UsIklzVW5kZXJsaW5lZCI6ZmFsc2UsIkZvcmVncm91bmRDb2xvciI6IjgwLCA4MCwgNzAiLCJCYWNrQ29sb3IiOm51bGx9LCJEYXRlRm9udFNldHRpbmdzIjp7IkZvbnRTaXplIjoxMCwiRm9udE5hbWUiOiJDYWxpYnJpIiwiSXNCb2xkIjpmYWxzZSwiSXNJdGFsaWMiOmZhbHNlLCJJc1VuZGVybGluZWQiOmZhbHNlLCJGb3JlZ3JvdW5kQ29sb3IiOiIxNzgsIDM4LCAwIiwiQmFja0NvbG9yIjpudWxsfSwiQ29ubmVjdG9yU2V0dGluZ3MiOnsiQ29sb3IiOiIxNzgsIDM4LCAwIiwiSXNWaXNpYmxlIjpmYWxzZSwiTGluZVdlaWdodCI6MC4xfX0sIkhpZGVEYXRlIjpmYWxzZSwiU2hhcGVUb3AiOjMzMS40NSwiUXVpY2tTaGFwZVNpemUiOjEsIklzVmlzaWJsZSI6dHJ1ZX1dLCJUaW1lTGluZVR5cGUiOjMsIlRhc2tzIjpbeyJEdXJhdGlvblZhbHVlIjoxNS4yLCJEdXJhdGlvbkZvcm1hdCI6NSwiSW50ZXJuYWxJZCI6IjUzNzMwMWM4LWJlNDMtNDg2MC1hMzU5LTNjYWFjNjFhMWQ3NCIsIkluZGV4IjoxLCJDb2xvciI6IjgwLCA4MCwgNzAiLCJVdGNTdGFydERhdGUiOiIyMDE0LTA5LTE1VDAwOjAwOjAwWiIsIk5vdGUiOm51bGwsIlV0Y0VuZERhdGUiOiIyMDE0LTEyLTI5VDAwOjAwOjAwWiIsIlRpdGxlIjoiUGhhc2UgNCIsIlNoYXBlIjoxLCJDdXN0b21TZXR0aW5ncyI6eyJUaXRsZVdpZHRoIjo0Ny44NzUwNCwiVGl0bGVGb250U2V0dGluZ3MiOnsiRm9udFNpemUiOjE0LCJGb250TmFtZSI6IkNhbGlicmkiLCJJc0JvbGQiOnRydWUsIklzSXRhbGljIjpmYWxzZSwiSXNVbmRlcmxpbmVkIjpmYWxzZSwiRm9yZWdyb3VuZENvbG9yIjoiODAsIDgwLCA3MCIsIkJhY2tDb2xvciI6bnVsbH0sIlN0YXJ0RGF0ZUZvbnRTZXR0aW5ncyI6eyJGb250U2l6ZSI6MTEsIkZvbnROYW1lIjoiQ2FsaWJyaSIsIklzQm9sZCI6ZmFsc2UsIklzSXRhbGljIjpmYWxzZSwiSXNVbmRlcmxpbmVkIjpmYWxzZSwiRm9yZWdyb3VuZENvbG9yIjoiMjU1LCAyNTUsIDI1NSIsIkJhY2tDb2xvciI6bnVsbH0sIkVuZERhdGVGb250U2V0dGluZ3MiOnsiRm9udFNpemUiOjExLCJGb250TmFtZSI6IkNhbGlicmkiLCJJc0JvbGQiOmZhbHNlLCJJc0l0YWxpYyI6ZmFsc2UsIklzVW5kZXJsaW5lZCI6ZmFsc2UsIkZvcmVncm91bmRDb2xvciI6IjI1NSwgMjU1LCAyNTUiLCJCYWNrQ29sb3IiOm51bGx9LCJEdXJhdGlvbkZvbnRTZXR0aW5ncyI6eyJGb250U2l6ZSI6MTEsIkZvbnROYW1lIjoiQ2FsaWJyaSIsIklzQm9sZCI6ZmFsc2UsIklzSXRhbGljIjpmYWxzZSwiSXNVbmRlcmxpbmVkIjpmYWxzZSwiRm9yZWdyb3VuZENvbG9yIjoiMjMyLCA3NiwgMzQiLCJCYWNrQ29sb3IiOm51bGx9LCJUYXNrc1NwYWNpbmciOjIsIlNoYXBlSGVpZ2h0IjoxNi4wLCJWZXJ0aWNhbENvbm5lY3RvclNldHRpbmdzIjp7IkNvbG9yIjoiMjA0LCAyMDQsIDIwNCIsIklzVmlzaWJsZSI6dHJ1ZSwiTGluZVdlaWdodCI6MC4xfSwiSG9yaXpvbnRhbENvbm5lY3RvclNldHRpbmdzIjp7IkNvbG9yIjoiMjA0LCAyMDQsIDIwNCIsIklzVmlzaWJsZSI6ZmFsc2UsIkxpbmVXZWlnaHQiOjAuMH0sIlRhc2tTaGFwZUJvcmRlclNldHRpbmdzIjp7IkNvbG9yIjoiUmVkIiwiTGluZVdlaWdodCI6MC4wfSwiU21hcnRUaXRsZUZvcmVncm91bmQiOiJCbGFjayIsIlNtYXJ0VGl0bGVGb3JlZ3JvdW5kSXNBY3RpdmUiOmZhbHNlLCJTbWFydER1cmF0aW9uRm9yZWdyb3VuZCI6IjIzNywgMTI1LCA0OSIsIlNtYXJ0RHVyYXRpb25Gb3JlZ3JvdW5kSXNBY3RpdmUiOmZhbHNlLCJTbWFydERhdGVGb3JlZ3JvdW5kIjoiV2hpdGUiLCJTbWFydERhdGVGb3JlZ3JvdW5kSXNBY3RpdmUiOmZhbHNlLCJTbWFydFBlcmNlbnRhZ2VDb21wbGV0ZWRGb3JlZ3JvdW5kIjoiIiwiU21hcnRQZXJjZW50YWdlQ29tcGxldGVkSXNBY3RpdmUiOmZhbHNlLCJJbmNsdWRlTm9uV29ya2luZ0RheXNJbkR1cmF0aW9uIjpmYWxzZSwiV29ya2luZ0RheXMiOjMxLCJQZXJjZW50YWdlQ29tcGxldGVkRm9udFNldHRpbmdzIjp7IkZvbnRTaXplIjoxMCwiRm9udE5hbWUiOiJDYWxpYnJpIiwiSXNCb2xkIjpmYWxzZSwiSXNJdGFsaWMiOmZhbHNlLCJJc1VuZGVybGluZWQiOmZhbHNlLCJGb3JlZ3JvdW5kQ29sb3IiOiIxOTIsIDgwLCA3NyIsIkJhY2tDb2xvciI6bnVsbH0sIlBlcmNlbnRhZ2VDb21wbGV0ZWRQb3NpdGlvbiI6MH0sIlRhc2tEYXRlUG9zaXRpb24iOjQsIlRhc2tUaXRsZVBvc2l0aW9uIjo0LCJUYXNrRHVyYXRpb25Qb3NpdGlvbiI6MCwiVGFza1RpdGxlSXNXaWRlciI6ZmFsc2UsIlRhc2tEdXJhdGlvbklzV2lkZXIiOmZhbHNlLCJUYXNrRGF0ZUlzV2lkZXIiOmZhbHNlLCJUYXNrUGVyY2VudGFnZUNvbXBsZXRlZElzV2lkZXIiOmZhbHNlLCJEYXRlRm9ybWF0Ijp7IkZvcm1hdFN0cmluZyI6Ik1NTSBkIiwiU2VwYXJhdG9yIjoiLyIsIlVzZUludGVybmF0aW9uYWxEYXRlRm9ybWF0IjpmYWxzZX0sIklzVmlzaWJsZSI6dHJ1ZSwiUGVyY2VudGFnZUNvbXBsZXRlZCI6bnVsbH0seyJEdXJhdGlvblZhbHVlIjoyNi40LCJEdXJhdGlvbkZvcm1hdCI6NSwiSW50ZXJuYWxJZCI6IjkxZDM3MzU5LWZiODYtNDZhNy05YmU1LWUzZjg4YWQxZTk4NCIsIkluZGV4IjoyLCJDb2xvciI6IjgwLCA4MCwgNzAiLCJVdGNTdGFydERhdGUiOiIyMDE0LTA0LTE1VDAwOjAwOjAwWiIsIk5vdGUiOm51bGwsIlV0Y0VuZERhdGUiOiIyMDE0LTEwLTE1VDAwOjAwOjAwWiIsIlRpdGxlIjoiUGhhc2UgMyIsIlNoYXBlIjoxLCJDdXN0b21TZXR0aW5ncyI6eyJUaXRsZVdpZHRoIjo0Ny44NzUwNCwiVGl0bGVGb250U2V0dGluZ3MiOnsiRm9udFNpemUiOjE0LCJGb250TmFtZSI6IkNhbGlicmkiLCJJc0JvbGQiOnRydWUsIklzSXRhbGljIjpmYWxzZSwiSXNVbmRlcmxpbmVkIjpmYWxzZSwiRm9yZWdyb3VuZENvbG9yIjoiODAsIDgwLCA3MCIsIkJhY2tDb2xvciI6bnVsbH0sIlN0YXJ0RGF0ZUZvbnRTZXR0aW5ncyI6eyJGb250U2l6ZSI6MTEsIkZvbnROYW1lIjoiQ2FsaWJyaSIsIklzQm9sZCI6ZmFsc2UsIklzSXRhbGljIjpmYWxzZSwiSXNVbmRlcmxpbmVkIjpmYWxzZSwiRm9yZWdyb3VuZENvbG9yIjoiMjU1LCAyNTUsIDI1NSIsIkJhY2tDb2xvciI6bnVsbH0sIkVuZERhdGVGb250U2V0dGluZ3MiOnsiRm9udFNpemUiOjExLCJGb250TmFtZSI6IkNhbGlicmkiLCJJc0JvbGQiOmZhbHNlLCJJc0l0YWxpYyI6ZmFsc2UsIklzVW5kZXJsaW5lZCI6ZmFsc2UsIkZvcmVncm91bmRDb2xvciI6IjI1NSwgMjU1LCAyNTUiLCJCYWNrQ29sb3IiOm51bGx9LCJEdXJhdGlvbkZvbnRTZXR0aW5ncyI6eyJGb250U2l6ZSI6MTEsIkZvbnROYW1lIjoiQ2FsaWJyaSIsIklzQm9sZCI6ZmFsc2UsIklzSXRhbGljIjpmYWxzZSwiSXNVbmRlcmxpbmVkIjpmYWxzZSwiRm9yZWdyb3VuZENvbG9yIjoiMjMyLCA3NiwgMzQiLCJCYWNrQ29sb3IiOm51bGx9LCJUYXNrc1NwYWNpbmciOjIsIlNoYXBlSGVpZ2h0IjoxNi4wLCJWZXJ0aWNhbENvbm5lY3RvclNldHRpbmdzIjp7IkNvbG9yIjoiMjA0LCAyMDQsIDIwNCIsIklzVmlzaWJsZSI6dHJ1ZSwiTGluZVdlaWdodCI6MC4xfSwiSG9yaXpvbnRhbENvbm5lY3RvclNldHRpbmdzIjp7IkNvbG9yIjoiMjA0LCAyMDQsIDIwNCIsIklzVmlzaWJsZSI6ZmFsc2UsIkxpbmVXZWlnaHQiOjAuMH0sIlRhc2tTaGFwZUJvcmRlclNldHRpbmdzIjp7IkNvbG9yIjoiUmVkIiwiTGluZVdlaWdodCI6MC4wfSwiU21hcnRUaXRsZUZvcmVncm91bmQiOiJCbGFjayIsIlNtYXJ0VGl0bGVGb3JlZ3JvdW5kSXNBY3RpdmUiOmZhbHNlLCJTbWFydER1cmF0aW9uRm9yZWdyb3VuZCI6IjIzNywgMTI1LCA0OSIsIlNtYXJ0RHVyYXRpb25Gb3JlZ3JvdW5kSXNBY3RpdmUiOmZhbHNlLCJTbWFydERhdGVGb3JlZ3JvdW5kIjoiV2hpdGUiLCJTbWFydERhdGVGb3JlZ3JvdW5kSXNBY3RpdmUiOmZhbHNlLCJTbWFydFBlcmNlbnRhZ2VDb21wbGV0ZWRGb3JlZ3JvdW5kIjoiIiwiU21hcnRQZXJjZW50YWdlQ29tcGxldGVkSXNBY3RpdmUiOmZhbHNlLCJJbmNsdWRlTm9uV29ya2luZ0RheXNJbkR1cmF0aW9uIjpmYWxzZSwiV29ya2luZ0RheXMiOjMxLCJQZXJjZW50YWdlQ29tcGxldGVkRm9udFNldHRpbmdzIjp7IkZvbnRTaXplIjoxMCwiRm9udE5hbWUiOiJDYWxpYnJpIiwiSXNCb2xkIjpmYWxzZSwiSXNJdGFsaWMiOmZhbHNlLCJJc1VuZGVybGluZWQiOmZhbHNlLCJGb3JlZ3JvdW5kQ29sb3IiOiIxOTIsIDgwLCA3NyIsIkJhY2tDb2xvciI6bnVsbH0sIlBlcmNlbnRhZ2VDb21wbGV0ZWRQb3NpdGlvbiI6MH0sIlRhc2tEYXRlUG9zaXRpb24iOjQsIlRhc2tUaXRsZVBvc2l0aW9uIjo0LCJUYXNrRHVyYXRpb25Qb3NpdGlvbiI6MCwiVGFza1RpdGxlSXNXaWRlciI6ZmFsc2UsIlRhc2tEdXJhdGlvbklzV2lkZXIiOmZhbHNlLCJUYXNrRGF0ZUlzV2lkZXIiOmZhbHNlLCJUYXNrUGVyY2VudGFnZUNvbXBsZXRlZElzV2lkZXIiOmZhbHNlLCJEYXRlRm9ybWF0Ijp7IkZvcm1hdFN0cmluZyI6Ik1NTSBkIiwiU2VwYXJhdG9yIjoiLyIsIlVzZUludGVybmF0aW9uYWxEYXRlRm9ybWF0IjpmYWxzZX0sIklzVmlzaWJsZSI6dHJ1ZSwiUGVyY2VudGFnZUNvbXBsZXRlZCI6bnVsbH0seyJEdXJhdGlvblZhbHVlIjoxMC44LCJEdXJhdGlvbkZvcm1hdCI6NSwiSW50ZXJuYWxJZCI6ImQ4NTAyYzc4LTIyNjUtNDNiYy04NjcyLWU5OTRhZGE4OGExMSIsIkluZGV4IjozLCJDb2xvciI6IjgwLCA4MCwgNzAiLCJVdGNTdGFydERhdGUiOiIyMDE0LTAzLTAxVDAwOjAwOjAwWiIsIk5vdGUiOm51bGwsIlV0Y0VuZERhdGUiOiIyMDE0LTA1LTE1VDAwOjAwOjAwWiIsIlRpdGxlIjoiUGhhc2UgMiIsIlNoYXBlIjoxLCJDdXN0b21TZXR0aW5ncyI6eyJUaXRsZVdpZHRoIjo0Ny44NzUwNCwiVGl0bGVGb250U2V0dGluZ3MiOnsiRm9udFNpemUiOjE0LCJGb250TmFtZSI6IkNhbGlicmkiLCJJc0JvbGQiOnRydWUsIklzSXRhbGljIjpmYWxzZSwiSXNVbmRlcmxpbmVkIjpmYWxzZSwiRm9yZWdyb3VuZENvbG9yIjoiODAsIDgwLCA3MCIsIkJhY2tDb2xvciI6bnVsbH0sIlN0YXJ0RGF0ZUZvbnRTZXR0aW5ncyI6eyJGb250U2l6ZSI6MTEsIkZvbnROYW1lIjoiQ2FsaWJyaSIsIklzQm9sZCI6ZmFsc2UsIklzSXRhbGljIjpmYWxzZSwiSXNVbmRlcmxpbmVkIjpmYWxzZSwiRm9yZWdyb3VuZENvbG9yIjoiMjU1LCAyNTUsIDI1NSIsIkJhY2tDb2xvciI6bnVsbH0sIkVuZERhdGVGb250U2V0dGluZ3MiOnsiRm9udFNpemUiOjExLCJGb250TmFtZSI6IkNhbGlicmkiLCJJc0JvbGQiOmZhbHNlLCJJc0l0YWxpYyI6ZmFsc2UsIklzVW5kZXJsaW5lZCI6ZmFsc2UsIkZvcmVncm91bmRDb2xvciI6IjI1NSwgMjU1LCAyNTUiLCJCYWNrQ29sb3IiOm51bGx9LCJEdXJhdGlvbkZvbnRTZXR0aW5ncyI6eyJGb250U2l6ZSI6MTEsIkZvbnROYW1lIjoiQ2FsaWJyaSIsIklzQm9sZCI6ZmFsc2UsIklzSXRhbGljIjpmYWxzZSwiSXNVbmRlcmxpbmVkIjpmYWxzZSwiRm9yZWdyb3VuZENvbG9yIjoiMjMyLCA3NiwgMzQiLCJCYWNrQ29sb3IiOm51bGx9LCJUYXNrc1NwYWNpbmciOjIsIlNoYXBlSGVpZ2h0IjoxNi4wLCJWZXJ0aWNhbENvbm5lY3RvclNldHRpbmdzIjp7IkNvbG9yIjoiMjA0LCAyMDQsIDIwNCIsIklzVmlzaWJsZSI6dHJ1ZSwiTGluZVdlaWdodCI6MC4xfSwiSG9yaXpvbnRhbENvbm5lY3RvclNldHRpbmdzIjp7IkNvbG9yIjoiMjA0LCAyMDQsIDIwNCIsIklzVmlzaWJsZSI6ZmFsc2UsIkxpbmVXZWlnaHQiOjAuMH0sIlRhc2tTaGFwZUJvcmRlclNldHRpbmdzIjp7IkNvbG9yIjoiUmVkIiwiTGluZVdlaWdodCI6MC4wfSwiU21hcnRUaXRsZUZvcmVncm91bmQiOiJCbGFjayIsIlNtYXJ0VGl0bGVGb3JlZ3JvdW5kSXNBY3RpdmUiOmZhbHNlLCJTbWFydER1cmF0aW9uRm9yZWdyb3VuZCI6IjIzNywgMTI1LCA0OSIsIlNtYXJ0RHVyYXRpb25Gb3JlZ3JvdW5kSXNBY3RpdmUiOmZhbHNlLCJTbWFydERhdGVGb3JlZ3JvdW5kIjoiV2hpdGUiLCJTbWFydERhdGVGb3JlZ3JvdW5kSXNBY3RpdmUiOmZhbHNlLCJTbWFydFBlcmNlbnRhZ2VDb21wbGV0ZWRGb3JlZ3JvdW5kIjoiIiwiU21hcnRQZXJjZW50YWdlQ29tcGxldGVkSXNBY3RpdmUiOmZhbHNlLCJJbmNsdWRlTm9uV29ya2luZ0RheXNJbkR1cmF0aW9uIjpmYWxzZSwiV29ya2luZ0RheXMiOjMxLCJQZXJjZW50YWdlQ29tcGxldGVkRm9udFNldHRpbmdzIjp7IkZvbnRTaXplIjoxMCwiRm9udE5hbWUiOiJDYWxpYnJpIiwiSXNCb2xkIjpmYWxzZSwiSXNJdGFsaWMiOmZhbHNlLCJJc1VuZGVybGluZWQiOmZhbHNlLCJGb3JlZ3JvdW5kQ29sb3IiOiIxOTIsIDgwLCA3NyIsIkJhY2tDb2xvciI6bnVsbH0sIlBlcmNlbnRhZ2VDb21wbGV0ZWRQb3NpdGlvbiI6MH0sIlRhc2tEYXRlUG9zaXRpb24iOjQsIlRhc2tUaXRsZVBvc2l0aW9uIjo0LCJUYXNrRHVyYXRpb25Qb3NpdGlvbiI6MCwiVGFza1RpdGxlSXNXaWRlciI6ZmFsc2UsIlRhc2tEdXJhdGlvbklzV2lkZXIiOmZhbHNlLCJUYXNrRGF0ZUlzV2lkZXIiOmZhbHNlLCJUYXNrUGVyY2VudGFnZUNvbXBsZXRlZElzV2lkZXIiOmZhbHNlLCJEYXRlRm9ybWF0Ijp7IkZvcm1hdFN0cmluZyI6Ik1NTSBkIiwiU2VwYXJhdG9yIjoiLyIsIlVzZUludGVybmF0aW9uYWxEYXRlRm9ybWF0IjpmYWxzZX0sIklzVmlzaWJsZSI6dHJ1ZSwiUGVyY2VudGFnZUNvbXBsZXRlZCI6bnVsbH0seyJEdXJhdGlvblZhbHVlIjo4LjYsIkR1cmF0aW9uRm9ybWF0Ijo1LCJJbnRlcm5hbElkIjoiMDAwYTkyZGQtOWIxMi00ODczLWEwZGEtMTE3ODM3NWQ3MmE4IiwiSW5kZXgiOjQsIkNvbG9yIjoiODAsIDgwLCA3MCIsIlV0Y1N0YXJ0RGF0ZSI6IjIwMTQtMDEtMDFUMDA6MDA6MDBaIiwiTm90ZSI6bnVsbCwiVXRjRW5kRGF0ZSI6IjIwMTQtMDItMjhUMDA6MDA6MDBaIiwiVGl0bGUiOiJQaGFzZSAxIiwiU2hhcGUiOjEsIkN1c3RvbVNldHRpbmdzIjp7IlRpdGxlV2lkdGgiOjQ3Ljg3NTA0LCJUaXRsZUZvbnRTZXR0aW5ncyI6eyJGb250U2l6ZSI6MTQsIkZvbnROYW1lIjoiQ2FsaWJyaSIsIklzQm9sZCI6dHJ1ZSwiSXNJdGFsaWMiOmZhbHNlLCJJc1VuZGVybGluZWQiOmZhbHNlLCJGb3JlZ3JvdW5kQ29sb3IiOiI4MCwgODAsIDcwIiwiQmFja0NvbG9yIjpudWxsfSwiU3RhcnREYXRlRm9udFNldHRpbmdzIjp7IkZvbnRTaXplIjoxMSwiRm9udE5hbWUiOiJDYWxpYnJpIiwiSXNCb2xkIjpmYWxzZSwiSXNJdGFsaWMiOmZhbHNlLCJJc1VuZGVybGluZWQiOmZhbHNlLCJGb3JlZ3JvdW5kQ29sb3IiOiIyNTUsIDI1NSwgMjU1IiwiQmFja0NvbG9yIjpudWxsfSwiRW5kRGF0ZUZvbnRTZXR0aW5ncyI6eyJGb250U2l6ZSI6MTEsIkZvbnROYW1lIjoiQ2FsaWJyaSIsIklzQm9sZCI6ZmFsc2UsIklzSXRhbGljIjpmYWxzZSwiSXNVbmRlcmxpbmVkIjpmYWxzZSwiRm9yZWdyb3VuZENvbG9yIjoiMjU1LCAyNTUsIDI1NSIsIkJhY2tDb2xvciI6bnVsbH0sIkR1cmF0aW9uRm9udFNldHRpbmdzIjp7IkZvbnRTaXplIjoxMSwiRm9udE5hbWUiOiJDYWxpYnJpIiwiSXNCb2xkIjpmYWxzZSwiSXNJdGFsaWMiOmZhbHNlLCJJc1VuZGVybGluZWQiOmZhbHNlLCJGb3JlZ3JvdW5kQ29sb3IiOiIyMzIsIDc2LCAzNCIsIkJhY2tDb2xvciI6bnVsbH0sIlRhc2tzU3BhY2luZyI6MiwiU2hhcGVIZWlnaHQiOjE2LjAsIlZlcnRpY2FsQ29ubmVjdG9yU2V0dGluZ3MiOnsiQ29sb3IiOiIyMDQsIDIwNCwgMjA0IiwiSXNWaXNpYmxlIjp0cnVlLCJMaW5lV2VpZ2h0IjowLjF9LCJIb3Jpem9udGFsQ29ubmVjdG9yU2V0dGluZ3MiOnsiQ29sb3IiOiIyMDQsIDIwNCwgMjA0IiwiSXNWaXNpYmxlIjpmYWxzZSwiTGluZVdlaWdodCI6MC4wfSwiVGFza1NoYXBlQm9yZGVyU2V0dGluZ3MiOnsiQ29sb3IiOiJSZWQiLCJMaW5lV2VpZ2h0IjowLjB9LCJTbWFydFRpdGxlRm9yZWdyb3VuZCI6IkJsYWNrIiwiU21hcnRUaXRsZUZvcmVncm91bmRJc0FjdGl2ZSI6ZmFsc2UsIlNtYXJ0RHVyYXRpb25Gb3JlZ3JvdW5kIjoiMjM3LCAxMjUsIDQ5IiwiU21hcnREdXJhdGlvbkZvcmVncm91bmRJc0FjdGl2ZSI6ZmFsc2UsIlNtYXJ0RGF0ZUZvcmVncm91bmQiOiJXaGl0ZSIsIlNtYXJ0RGF0ZUZvcmVncm91bmRJc0FjdGl2ZSI6ZmFsc2UsIlNtYXJ0UGVyY2VudGFnZUNvbXBsZXRlZEZvcmVncm91bmQiOiIiLCJTbWFydFBlcmNlbnRhZ2VDb21wbGV0ZWRJc0FjdGl2ZSI6ZmFsc2UsIkluY2x1ZGVOb25Xb3JraW5nRGF5c0luRHVyYXRpb24iOmZhbHNlLCJXb3JraW5nRGF5cyI6MzEsIlBlcmNlbnRhZ2VDb21wbGV0ZWRGb250U2V0dGluZ3MiOnsiRm9udFNpemUiOjEwLCJGb250TmFtZSI6IkNhbGlicmkiLCJJc0JvbGQiOmZhbHNlLCJJc0l0YWxpYyI6ZmFsc2UsIklzVW5kZXJsaW5lZCI6ZmFsc2UsIkZvcmVncm91bmRDb2xvciI6IjE5MiwgODAsIDc3IiwiQmFja0NvbG9yIjpudWxsfSwiUGVyY2VudGFnZUNvbXBsZXRlZFBvc2l0aW9uIjowfSwiVGFza0RhdGVQb3NpdGlvbiI6NCwiVGFza1RpdGxlUG9zaXRpb24iOjQsIlRhc2tEdXJhdGlvblBvc2l0aW9uIjowLCJUYXNrVGl0bGVJc1dpZGVyIjpmYWxzZSwiVGFza0R1cmF0aW9uSXNXaWRlciI6ZmFsc2UsIlRhc2tEYXRlSXNXaWRlciI6ZmFsc2UsIlRhc2tQZXJjZW50YWdlQ29tcGxldGVkSXNXaWRlciI6ZmFsc2UsIkRhdGVGb3JtYXQiOnsiRm9ybWF0U3RyaW5nIjoiTU1NIGQiLCJTZXBhcmF0b3IiOiIvIiwiVXNlSW50ZXJuYXRpb25hbERhdGVGb3JtYXQiOmZhbHNlfSwiSXNWaXNpYmxlIjp0cnVlLCJQZXJjZW50YWdlQ29tcGxldGVkIjpudWxsfV0sIlN0eWxlIjp7IlRpbWVsaW5lU2V0dGluZ3MiOnsiVG9kYXlNYXJrZXJDb2xvciI6IjI1NSwgMCwgMCIsIlRvZGF5TWFya2VyRm9udFNldHRpbmdzIjp7IkZvbnRTaXplIjoxMiwiRm9udE5hbWUiOiJDYWxpYnJpIiwiSXNCb2xkIjpmYWxzZSwiSXNJdGFsaWMiOmZhbHNlLCJJc1VuZGVybGluZWQiOmZhbHNlLCJGb3JlZ3JvdW5kQ29sb3IiOiIwLCAwLCAwIiwiQmFja0NvbG9yIjpudWxsfSwiU3RhcnRZZWFyRm9udCI6eyJGb250U2l6ZSI6MTgsIkZvbnROYW1lIjoiQ2FsaWJyaSIsIklzQm9sZCI6dHJ1ZSwiSXNJdGFsaWMiOmZhbHNlLCJJc1VuZGVybGluZWQiOmZhbHNlLCJGb3JlZ3JvdW5kQ29sb3IiOiIyMzcsIDEyNSwgNDkiLCJCYWNrQ29sb3IiOm51bGx9LCJFbmRZZWFyRm9udCI6eyJGb250U2l6ZSI6MTgsIkZvbnROYW1lIjoiQ29yYmVsIiwiSXNCb2xkIjp0cnVlLCJJc0l0YWxpYyI6ZmFsc2UsIklzVW5kZXJsaW5lZCI6ZmFsc2UsIkZvcmVncm91bmRDb2xvciI6IjI1NSwgMTg5LCA3MSIsIkJhY2tDb2xvciI6bnVsbH0sIklzVGhpbiI6ZmFsc2UsIkhhczNERWZmZWN0Ijp0cnVlLCJUaW1lYmFuZElzUm91bmRlZCI6ZmFsc2UsIlRpbWViYW5kQ29sb3IiOiI4MCwgODAsIDcwIiwiVGltZWJhbmRGb250U2V0dGluZ3MiOnsiRm9udFNpemUiOjE0LCJGb250TmFtZSI6IkNhbGlicmkiLCJJc0JvbGQiOnRydWUsIklzSXRhbGljIjpmYWxzZSwiSXNVbmRlcmxpbmVkIjpmYWxzZSwiRm9yZWdyb3VuZENvbG9yIjoiV2hpdGUiLCJCYWNrQ29sb3IiOm51bGx9LCJFbGFwc2VkVGltZUNvbG9yIjoiMjM3LCAxMjUsIDQ5IiwiRWxhcHNlZFRpbWVTdHlsZSI6MSwiVG9kYXlNYXJrZXJQb3NpdGlvbiI6MSwiQ2Fwc1Bvc2l0aW9uIjowfSwiRGVmYXVsdE1pbGVzdG9uZVNldHRpbmdzIjp7IkZsYWdDb25uZWN0b3JTZXR0aW5ncyI6eyJDb2xvciI6Ijc5LCAxMjksIDE4OSIsIklzVmlzaWJsZSI6ZmFsc2UsIkxpbmVXZWlnaHQiOjAuMX0sIkRhdGVGb3JtYXQiOnsiRm9ybWF0U3RyaW5nIjoiTU1NIGQiLCJTZXBhcmF0b3IiOiIvIiwiVXNlSW50ZXJuYXRpb25hbERhdGVGb3JtYXQiOmZhbHNlfSwiSXNEYXRlVmlzaWJsZSI6dHJ1ZSwiVGl0bGVGb250U2V0dGluZ3MiOnsiRm9udFNpemUiOjExLCJGb250TmFtZSI6IkNhbGlicmkiLCJJc0JvbGQiOmZhbHNlLCJJc0l0YWxpYyI6ZmFsc2UsIklzVW5kZXJsaW5lZCI6ZmFsc2UsIkZvcmVncm91bmRDb2xvciI6IjgwLCA4MCwgNzAiLCJCYWNrQ29sb3IiOm51bGx9LCJEYXRlRm9udFNldHRpbmdzIjp7IkZvbnRTaXplIjoxMCwiRm9udE5hbWUiOiJDYWxpYnJpIiwiSXNCb2xkIjpmYWxzZSwiSXNJdGFsaWMiOmZhbHNlLCJJc1VuZGVybGluZWQiOmZhbHNlLCJGb3JlZ3JvdW5kQ29sb3IiOiIxNzgsIDM4LCAwIiwiQmFja0NvbG9yIjpudWxsfSwiQ29ubmVjdG9yU2V0dGluZ3MiOnsiQ29sb3IiOiIiLCJJc1Zpc2libGUiOmZhbHNlLCJMaW5lV2VpZ2h0IjowLjF9fSwiRGVmYXVsdFRhc2tTZXR0aW5ncyI6eyJEYXRlRm9udFNldHRpbmdzIjp7IkZvbnRTaXplIjoxMSwiRm9udE5hbWUiOiJDYWxpYnJpIiwiSXNCb2xkIjpmYWxzZSwiSXNJdGFsaWMiOmZhbHNlLCJJc1VuZGVybGluZWQiOmZhbHNlLCJGb3JlZ3JvdW5kQ29sb3IiOiI2OCwgODQsIDEwNiIsIkJhY2tDb2xvciI6bnVsbH0sIlN0YXJ0RGF0ZUZvbnRTZXR0aW5ncyI6eyJGb250U2l6ZSI6MTIsIkZvbnROYW1lIjoiQ2FsaWJyaSIsIklzQm9sZCI6ZmFsc2UsIklzSXRhbGljIjpmYWxzZSwiSXNVbmRlcmxpbmVkIjpmYWxzZSwiRm9yZWdyb3VuZENvbG9yIjoiV2hpdGUiLCJCYWNrQ29sb3IiOm51bGx9LCJFbmREYXRlRm9udFNldHRpbmdzIjp7IkZvbnRTaXplIjoxMiwiRm9udE5hbWUiOiJDYWxpYnJpIiwiSXNCb2xkIjpmYWxzZSwiSXNJdGFsaWMiOmZhbHNlLCJJc1VuZGVybGluZWQiOmZhbHNlLCJGb3JlZ3JvdW5kQ29sb3IiOiJXaGl0ZSIsIkJhY2tDb2xvciI6bnVsbH0sIkR1cmF0aW9uRm9udFNldHRpbmdzIjp7IkZvbnRTaXplIjoxMCwiRm9udE5hbWUiOiJDYWxpYnJpIiwiSXNCb2xkIjpmYWxzZSwiSXNJdGFsaWMiOmZhbHNlLCJJc1VuZGVybGluZWQiOmZhbHNlLCJGb3JlZ3JvdW5kQ29sb3IiOiIyMzcsIDEyNSwgNDkiLCJCYWNrQ29sb3IiOm51bGx9LCJJc1RoaWNrIjpmYWxzZSwiVGFza3NBYm92ZVRpbWViYW5kIjp0cnVlLCJEYXRlRm9ybWF0Ijp7IkZvcm1hdFN0cmluZyI6Ik1NTSBkIiwiU2VwYXJhdG9yIjoiLyIsIlVzZUludGVybmF0aW9uYWxEYXRlRm9ybWF0IjpmYWxzZX0sIkR1cmF0aW9uUG9zaXRpb24iOjAsIkR1cmF0aW9uRm9ybWF0Ijo1LCJSZW5kZXJMb25nVGFza1RpdGxlQWJvdmVUYXNrU2hhcGUiOmZhbHNlLCJJc0hvcml6b250YWxDb25uZWN0b3JWaXNpYmxlIjpmYWxzZSwiSXNWZXJ0aWNhbENvbm5lY3RvclZpc2libGUiOnRydWUsIkludGVydmFsVGV4dFBvc2l0aW9uIjo0LCJJbnRlcnZhbERhdGVQb3NpdGlvbiI6NCwiVGl0bGVXaWR0aCI6bnVsbCwiVGl0bGVGb250U2V0dGluZ3MiOnsiRm9udFNpemUiOjEyLCJGb250TmFtZSI6IkNhbGlicmkiLCJJc0JvbGQiOmZhbHNlLCJJc0l0YWxpYyI6ZmFsc2UsIklzVW5kZXJsaW5lZCI6ZmFsc2UsIkZvcmVncm91bmRDb2xvciI6IkJsYWNrIiwiQmFja0NvbG9yIjpudWxsfSwiVGFza3NTcGFjaW5nIjoyLCJTaGFwZUhlaWdodCI6MTYuMCwiVmVydGljYWxDb25uZWN0b3JTZXR0aW5ncyI6eyJDb2xvciI6IjIwNCwgMjA0LCAyMDQiLCJJc1Zpc2libGUiOnRydWUsIkxpbmVXZWlnaHQiOjAuMX0sIkhvcml6b250YWxDb25uZWN0b3JTZXR0aW5ncyI6eyJDb2xvciI6IjIwNCwgMjA0LCAyMDQiLCJJc1Zpc2libGUiOmZhbHNlLCJMaW5lV2VpZ2h0IjowLjB9LCJUYXNrU2hhcGVCb3JkZXJTZXR0aW5ncyI6eyJDb2xvciI6IlJlZCIsIkxpbmVXZWlnaHQiOjAuMH0sIlNtYXJ0VGl0bGVGb3JlZ3JvdW5kIjoiIiwiU21hcnRUaXRsZUZvcmVncm91bmRJc0FjdGl2ZSI6ZmFsc2UsIlNtYXJ0RHVyYXRpb25Gb3JlZ3JvdW5kIjoiIiwiU21hcnREdXJhdGlvbkZvcmVncm91bmRJc0FjdGl2ZSI6ZmFsc2UsIlNtYXJ0RGF0ZUZvcmVncm91bmQiOiIiLCJTbWFydERhdGVGb3JlZ3JvdW5kSXNBY3RpdmUiOmZhbHNlLCJTbWFydFBlcmNlbnRhZ2VDb21wbGV0ZWRGb3JlZ3JvdW5kIjoiIiwiU21hcnRQZXJjZW50YWdlQ29tcGxldGVkSXNBY3RpdmUiOmZhbHNlLCJJbmNsdWRlTm9uV29ya2luZ0RheXNJbkR1cmF0aW9uIjpmYWxzZSwiV29ya2luZ0RheXMiOjMxLCJQZXJjZW50YWdlQ29tcGxldGVkRm9udFNldHRpbmdzIjp7IkZvbnRTaXplIjoxMCwiRm9udE5hbWUiOiJDYWxpYnJpIiwiSXNCb2xkIjpmYWxzZSwiSXNJdGFsaWMiOmZhbHNlLCJJc1VuZGVybGluZWQiOmZhbHNlLCJGb3JlZ3JvdW5kQ29sb3IiOiIxOTIsIDgwLCA3NyIsIkJhY2tDb2xvciI6bnVsbH0sIlBlcmNlbnRhZ2VDb21wbGV0ZWRQb3NpdGlvbiI6MH0sIlNjYWxlU2V0dGluZ3MiOnsiRGF0ZUZvcm1hdCI6Ik1NTSIsIkludGVydmFsVHlwZSI6MywiVXNlQXV0b21hdGljVGltZVNjYWxlIjp0cnVlLCJDdXN0b21UaW1lU2NhbGVVdGNTdGFydERhdGUiOiIyMDE0LTAxLTAxVDAwOjAwOjAwWiIsIkN1c3RvbVRpbWVTY2FsZVV0Y0VuZERhdGUiOiIyMDE0LTEyLTI5VDAwOjAwOjAwWiJ9fSwiVGltZWJhbmRWZXJ0aWNhbFBvc2l0aW9uIjp7IlF1aWNrUG9zaXRpb24iOjMsIlJlbGF0aXZlUG9zaXRpb24iOjY1LjAsIkFic29sdXRlUG9zaXRpb24iOjM1MS4wLCJQcmV2aW91c0Fic29sdXRlUG9zaXRpb24iOjM1MS4wfX0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126</Words>
  <Application>Microsoft Office PowerPoint</Application>
  <PresentationFormat>On-screen Show (4:3)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Segoe UI</vt:lpstr>
      <vt:lpstr>Segoe UI Light</vt:lpstr>
      <vt:lpstr>Wingdings</vt:lpstr>
      <vt:lpstr>Office Theme</vt:lpstr>
      <vt:lpstr>11_Office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2014-05-08T21:58:50Z</dcterms:created>
  <dcterms:modified xsi:type="dcterms:W3CDTF">2014-05-10T18:45:44Z</dcterms:modified>
</cp:coreProperties>
</file>